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66B3"/>
    <a:srgbClr val="F1E3F1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AAF3A-FCDB-4970-88A4-C7C6F1E5065A}" v="2" dt="2021-07-02T16:11:38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188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Martineau" userId="3aaa0c79-daef-490e-a98d-0593b370ec0d" providerId="ADAL" clId="{A17AAF3A-FCDB-4970-88A4-C7C6F1E5065A}"/>
    <pc:docChg chg="undo custSel modSld">
      <pc:chgData name="Julia Martineau" userId="3aaa0c79-daef-490e-a98d-0593b370ec0d" providerId="ADAL" clId="{A17AAF3A-FCDB-4970-88A4-C7C6F1E5065A}" dt="2021-07-02T16:11:38.551" v="3" actId="1076"/>
      <pc:docMkLst>
        <pc:docMk/>
      </pc:docMkLst>
      <pc:sldChg chg="modSp mod">
        <pc:chgData name="Julia Martineau" userId="3aaa0c79-daef-490e-a98d-0593b370ec0d" providerId="ADAL" clId="{A17AAF3A-FCDB-4970-88A4-C7C6F1E5065A}" dt="2021-07-02T16:11:38.551" v="3" actId="1076"/>
        <pc:sldMkLst>
          <pc:docMk/>
          <pc:sldMk cId="1539688542" sldId="258"/>
        </pc:sldMkLst>
        <pc:spChg chg="mod">
          <ac:chgData name="Julia Martineau" userId="3aaa0c79-daef-490e-a98d-0593b370ec0d" providerId="ADAL" clId="{A17AAF3A-FCDB-4970-88A4-C7C6F1E5065A}" dt="2021-07-02T16:11:12.341" v="1"/>
          <ac:spMkLst>
            <pc:docMk/>
            <pc:sldMk cId="1539688542" sldId="258"/>
            <ac:spMk id="12" creationId="{00000000-0000-0000-0000-000000000000}"/>
          </ac:spMkLst>
        </pc:spChg>
        <pc:picChg chg="mod">
          <ac:chgData name="Julia Martineau" userId="3aaa0c79-daef-490e-a98d-0593b370ec0d" providerId="ADAL" clId="{A17AAF3A-FCDB-4970-88A4-C7C6F1E5065A}" dt="2021-07-02T16:11:38.551" v="3" actId="1076"/>
          <ac:picMkLst>
            <pc:docMk/>
            <pc:sldMk cId="1539688542" sldId="258"/>
            <ac:picMk id="1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9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7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8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3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20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7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65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AEA2-FC95-469A-9F92-99FDCF8E2FF2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D82BA-7828-4F4D-9E02-04DA584BFF1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l="18959"/>
          <a:stretch/>
        </p:blipFill>
        <p:spPr>
          <a:xfrm>
            <a:off x="9615" y="0"/>
            <a:ext cx="988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9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3500" y="97681"/>
            <a:ext cx="4813300" cy="3276600"/>
          </a:xfrm>
          <a:prstGeom prst="rect">
            <a:avLst/>
          </a:prstGeom>
          <a:noFill/>
          <a:ln w="28575" algn="in">
            <a:solidFill>
              <a:srgbClr val="B366B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913" y="3494931"/>
            <a:ext cx="4813300" cy="3275012"/>
          </a:xfrm>
          <a:prstGeom prst="rect">
            <a:avLst/>
          </a:prstGeom>
          <a:noFill/>
          <a:ln w="28575" algn="in">
            <a:solidFill>
              <a:srgbClr val="B366B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29200" y="105618"/>
            <a:ext cx="4813300" cy="3276600"/>
          </a:xfrm>
          <a:prstGeom prst="rect">
            <a:avLst/>
          </a:prstGeom>
          <a:noFill/>
          <a:ln w="28575" algn="in">
            <a:solidFill>
              <a:srgbClr val="B366B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7613" y="3483818"/>
            <a:ext cx="4813300" cy="3275013"/>
          </a:xfrm>
          <a:prstGeom prst="rect">
            <a:avLst/>
          </a:prstGeom>
          <a:noFill/>
          <a:ln w="28575" algn="in">
            <a:solidFill>
              <a:srgbClr val="B366B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3025" y="107206"/>
            <a:ext cx="479266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B366B3"/>
                </a:solidFill>
                <a:effectLst/>
                <a:latin typeface="Calibri" pitchFamily="34" charset="0"/>
                <a:cs typeface="Arial" pitchFamily="34" charset="0"/>
              </a:rPr>
              <a:t>ACT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Insert text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048250" y="135781"/>
            <a:ext cx="483235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B366B3"/>
                </a:solidFill>
                <a:effectLst/>
                <a:latin typeface="Calibri" pitchFamily="34" charset="0"/>
                <a:cs typeface="Arial" pitchFamily="34" charset="0"/>
              </a:rPr>
              <a:t>PLAN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Insert text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lang="en-GB" altLang="en-US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And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9850" y="3512393"/>
            <a:ext cx="3186113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B366B3"/>
                </a:solidFill>
                <a:effectLst/>
                <a:latin typeface="Calibri" pitchFamily="34" charset="0"/>
                <a:cs typeface="Arial" pitchFamily="34" charset="0"/>
              </a:rPr>
              <a:t>STUDY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Insert text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041232" y="3491756"/>
            <a:ext cx="2864768" cy="205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B366B3"/>
                </a:solidFill>
                <a:effectLst/>
                <a:latin typeface="Calibri" pitchFamily="34" charset="0"/>
                <a:cs typeface="Arial" pitchFamily="34" charset="0"/>
              </a:rPr>
              <a:t>DO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Insert text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7788" y="1225327"/>
            <a:ext cx="3186112" cy="214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891338" y="1342281"/>
            <a:ext cx="2944812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060950" y="5583907"/>
            <a:ext cx="4754563" cy="117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4138" y="5441206"/>
            <a:ext cx="4754562" cy="131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Clr>
                <a:srgbClr val="B366B3"/>
              </a:buClr>
              <a:buSzPts val="1000"/>
              <a:buFont typeface="Wingdings" panose="05000000000000000000" pitchFamily="2" charset="2"/>
              <a:buChar char="§"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And here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346" y="1119411"/>
            <a:ext cx="4880159" cy="4657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68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983602A682BC4B85AAEC97ED7A213A" ma:contentTypeVersion="12" ma:contentTypeDescription="Create a new document." ma:contentTypeScope="" ma:versionID="02113cf347af5da4cda9348cd8f5daf2">
  <xsd:schema xmlns:xsd="http://www.w3.org/2001/XMLSchema" xmlns:xs="http://www.w3.org/2001/XMLSchema" xmlns:p="http://schemas.microsoft.com/office/2006/metadata/properties" xmlns:ns2="b2f522bf-5a60-44bf-b1c9-502145edce1d" xmlns:ns3="6c54bd8c-ca9d-4bb1-bb21-4e6fd6d684b1" targetNamespace="http://schemas.microsoft.com/office/2006/metadata/properties" ma:root="true" ma:fieldsID="5e198e94b692eadedb7b51b41956a115" ns2:_="" ns3:_="">
    <xsd:import namespace="b2f522bf-5a60-44bf-b1c9-502145edce1d"/>
    <xsd:import namespace="6c54bd8c-ca9d-4bb1-bb21-4e6fd6d68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522bf-5a60-44bf-b1c9-502145edc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4bd8c-ca9d-4bb1-bb21-4e6fd6d68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65F36-0B42-4721-876D-67BDD533A3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26ACAB-D97F-40DC-B80A-55D797DBF1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D6A5B53-30E2-4CAF-8695-2AC4C3147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522bf-5a60-44bf-b1c9-502145edce1d"/>
    <ds:schemaRef ds:uri="6c54bd8c-ca9d-4bb1-bb21-4e6fd6d684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88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UHMB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Knight Jo (UHMB)</dc:creator>
  <cp:lastModifiedBy>Knight Jo (UHMB)</cp:lastModifiedBy>
  <cp:revision>5</cp:revision>
  <dcterms:created xsi:type="dcterms:W3CDTF">2021-02-24T22:28:46Z</dcterms:created>
  <dcterms:modified xsi:type="dcterms:W3CDTF">2021-07-07T11:30:34Z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0x010100CD983602A682BC4B85AAEC97ED7A213A</vt:lpwstr>
  </property>
</Properties>
</file>