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108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9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7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8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3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20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7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65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AEA2-FC95-469A-9F92-99FDCF8E2FF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l="18959"/>
          <a:stretch/>
        </p:blipFill>
        <p:spPr>
          <a:xfrm>
            <a:off x="12426" y="0"/>
            <a:ext cx="12768775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9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96144" y="1344216"/>
            <a:ext cx="864000" cy="864096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…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1511685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9333252" y="8291768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 rot="2890527">
            <a:off x="11188183" y="6915218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13704" y="712863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7" name="Folded Corner 6"/>
          <p:cNvSpPr/>
          <p:nvPr/>
        </p:nvSpPr>
        <p:spPr>
          <a:xfrm>
            <a:off x="2512368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02232" y="6860570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1457968" y="7887921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69010" y="264096"/>
            <a:ext cx="1176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Title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8C0D7E"/>
                </a:solidFill>
              </a:rPr>
              <a:t>Process Map (From: </a:t>
            </a:r>
            <a:r>
              <a:rPr lang="en-GB" sz="2000" dirty="0" smtClean="0">
                <a:solidFill>
                  <a:srgbClr val="FF0000"/>
                </a:solidFill>
              </a:rPr>
              <a:t>Add start </a:t>
            </a:r>
            <a:r>
              <a:rPr lang="en-GB" sz="2000" dirty="0" smtClean="0">
                <a:solidFill>
                  <a:srgbClr val="8C0D7E"/>
                </a:solidFill>
              </a:rPr>
              <a:t>To: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Add End</a:t>
            </a:r>
            <a:r>
              <a:rPr lang="en-GB" sz="2000" dirty="0" smtClean="0">
                <a:solidFill>
                  <a:srgbClr val="8C0D7E"/>
                </a:solidFill>
              </a:rPr>
              <a:t>)</a:t>
            </a:r>
            <a:endParaRPr lang="en-GB" sz="2000" dirty="0">
              <a:solidFill>
                <a:srgbClr val="8C0D7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28317" y="8299488"/>
            <a:ext cx="216024" cy="86409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32125" y="8299488"/>
            <a:ext cx="216024" cy="86409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305015" y="8296841"/>
            <a:ext cx="216024" cy="86409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52128" y="7358220"/>
            <a:ext cx="432048" cy="43200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352128" y="7857500"/>
            <a:ext cx="432048" cy="432000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352128" y="8323131"/>
            <a:ext cx="432048" cy="432000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7" name="Folded Corner 16"/>
          <p:cNvSpPr/>
          <p:nvPr/>
        </p:nvSpPr>
        <p:spPr>
          <a:xfrm rot="2797262">
            <a:off x="352128" y="8887746"/>
            <a:ext cx="432048" cy="432000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128" y="700077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8C0D7E"/>
                </a:solidFill>
              </a:rPr>
              <a:t>KEY:</a:t>
            </a:r>
            <a:endParaRPr lang="en-GB" sz="1200" b="1" u="sng" dirty="0">
              <a:solidFill>
                <a:srgbClr val="8C0D7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168" y="743572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C0D7E"/>
                </a:solidFill>
              </a:rPr>
              <a:t>= Information/input</a:t>
            </a:r>
            <a:endParaRPr lang="en-GB" sz="1200" dirty="0">
              <a:solidFill>
                <a:srgbClr val="8C0D7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168" y="794531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C0D7E"/>
                </a:solidFill>
              </a:rPr>
              <a:t>= step</a:t>
            </a:r>
            <a:endParaRPr lang="en-GB" sz="1200" dirty="0">
              <a:solidFill>
                <a:srgbClr val="8C0D7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168" y="841207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C0D7E"/>
                </a:solidFill>
              </a:rPr>
              <a:t>= problem/issue</a:t>
            </a:r>
            <a:endParaRPr lang="en-GB" sz="1200" dirty="0">
              <a:solidFill>
                <a:srgbClr val="8C0D7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176" y="896524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C0D7E"/>
                </a:solidFill>
              </a:rPr>
              <a:t>= decision point</a:t>
            </a:r>
            <a:endParaRPr lang="en-GB" sz="1200" dirty="0">
              <a:solidFill>
                <a:srgbClr val="8C0D7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926" y="6227741"/>
            <a:ext cx="145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8C0D7E"/>
                </a:solidFill>
              </a:rPr>
              <a:t>ABBREVIATIONS:</a:t>
            </a:r>
          </a:p>
          <a:p>
            <a:r>
              <a:rPr lang="en-GB" sz="1200" dirty="0">
                <a:solidFill>
                  <a:srgbClr val="8C0D7E"/>
                </a:solidFill>
              </a:rPr>
              <a:t> </a:t>
            </a:r>
            <a:r>
              <a:rPr lang="en-GB" sz="1200" dirty="0" smtClean="0">
                <a:solidFill>
                  <a:srgbClr val="8C0D7E"/>
                </a:solidFill>
              </a:rPr>
              <a:t>= 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10486190" y="8579800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11549220" y="8579800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Folded Corner 25"/>
          <p:cNvSpPr/>
          <p:nvPr/>
        </p:nvSpPr>
        <p:spPr>
          <a:xfrm>
            <a:off x="11342199" y="8273066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Folded Corner 26"/>
          <p:cNvSpPr/>
          <p:nvPr/>
        </p:nvSpPr>
        <p:spPr>
          <a:xfrm>
            <a:off x="10314067" y="8273066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9475388" y="8579800"/>
            <a:ext cx="864000" cy="864096"/>
          </a:xfrm>
          <a:prstGeom prst="foldedCorner">
            <a:avLst/>
          </a:prstGeom>
          <a:solidFill>
            <a:srgbClr val="FF66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3577337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4578020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5616141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" name="Folded Corner 31"/>
          <p:cNvSpPr/>
          <p:nvPr/>
        </p:nvSpPr>
        <p:spPr>
          <a:xfrm>
            <a:off x="6616824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3" name="Folded Corner 32"/>
          <p:cNvSpPr/>
          <p:nvPr/>
        </p:nvSpPr>
        <p:spPr>
          <a:xfrm>
            <a:off x="5992787" y="8277897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4" name="Folded Corner 33"/>
          <p:cNvSpPr/>
          <p:nvPr/>
        </p:nvSpPr>
        <p:spPr>
          <a:xfrm>
            <a:off x="6993470" y="8277897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5" name="Folded Corner 34"/>
          <p:cNvSpPr/>
          <p:nvPr/>
        </p:nvSpPr>
        <p:spPr>
          <a:xfrm>
            <a:off x="6224106" y="8498938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6" name="Folded Corner 35"/>
          <p:cNvSpPr/>
          <p:nvPr/>
        </p:nvSpPr>
        <p:spPr>
          <a:xfrm>
            <a:off x="7224789" y="8498938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7" name="Folded Corner 36"/>
          <p:cNvSpPr/>
          <p:nvPr/>
        </p:nvSpPr>
        <p:spPr>
          <a:xfrm>
            <a:off x="8059984" y="8299488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8" name="Folded Corner 37"/>
          <p:cNvSpPr/>
          <p:nvPr/>
        </p:nvSpPr>
        <p:spPr>
          <a:xfrm>
            <a:off x="8291303" y="8520529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9" name="Folded Corner 38"/>
          <p:cNvSpPr/>
          <p:nvPr/>
        </p:nvSpPr>
        <p:spPr>
          <a:xfrm rot="2890527">
            <a:off x="9839926" y="6857751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65447" y="707116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453975" y="6803103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109711" y="7830454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43" name="Folded Corner 42"/>
          <p:cNvSpPr/>
          <p:nvPr/>
        </p:nvSpPr>
        <p:spPr>
          <a:xfrm rot="2890527">
            <a:off x="8419029" y="6966052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44550" y="717946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9033078" y="6911404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688814" y="7938755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47" name="Folded Corner 46"/>
          <p:cNvSpPr/>
          <p:nvPr/>
        </p:nvSpPr>
        <p:spPr>
          <a:xfrm rot="2890527">
            <a:off x="7070772" y="6908585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96293" y="7121997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684821" y="6853937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7340557" y="7881288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51" name="Folded Corner 50"/>
          <p:cNvSpPr/>
          <p:nvPr/>
        </p:nvSpPr>
        <p:spPr>
          <a:xfrm rot="2890527">
            <a:off x="5605689" y="6938782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1210" y="715219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19738" y="6884134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5875474" y="7911485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55" name="Folded Corner 54"/>
          <p:cNvSpPr/>
          <p:nvPr/>
        </p:nvSpPr>
        <p:spPr>
          <a:xfrm>
            <a:off x="4713473" y="8299488"/>
            <a:ext cx="864000" cy="864096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…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6" name="Folded Corner 55"/>
          <p:cNvSpPr/>
          <p:nvPr/>
        </p:nvSpPr>
        <p:spPr>
          <a:xfrm>
            <a:off x="4939370" y="8539131"/>
            <a:ext cx="864000" cy="864096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…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 rot="5400000">
            <a:off x="4032125" y="8951783"/>
            <a:ext cx="216024" cy="86409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8" name="Folded Corner 57"/>
          <p:cNvSpPr/>
          <p:nvPr/>
        </p:nvSpPr>
        <p:spPr>
          <a:xfrm>
            <a:off x="7684821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Folded Corner 58"/>
          <p:cNvSpPr/>
          <p:nvPr/>
        </p:nvSpPr>
        <p:spPr>
          <a:xfrm>
            <a:off x="8722942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0" name="Folded Corner 59"/>
          <p:cNvSpPr/>
          <p:nvPr/>
        </p:nvSpPr>
        <p:spPr>
          <a:xfrm>
            <a:off x="9723625" y="1344216"/>
            <a:ext cx="864000" cy="864096"/>
          </a:xfrm>
          <a:prstGeom prst="foldedCorner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…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737555" y="1344216"/>
            <a:ext cx="216024" cy="86409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6144" y="664206"/>
            <a:ext cx="11764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8C0D7E"/>
                </a:solidFill>
              </a:rPr>
              <a:t>High/Sub Level (From: </a:t>
            </a:r>
            <a:r>
              <a:rPr lang="en-GB" sz="2000" dirty="0" smtClean="0">
                <a:solidFill>
                  <a:srgbClr val="FF0000"/>
                </a:solidFill>
              </a:rPr>
              <a:t>Add start </a:t>
            </a:r>
            <a:r>
              <a:rPr lang="en-GB" sz="2000" dirty="0" smtClean="0">
                <a:solidFill>
                  <a:srgbClr val="8C0D7E"/>
                </a:solidFill>
              </a:rPr>
              <a:t>To: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Add End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63" name="Folded Corner 62"/>
          <p:cNvSpPr/>
          <p:nvPr/>
        </p:nvSpPr>
        <p:spPr>
          <a:xfrm rot="2890527">
            <a:off x="4196416" y="6936171"/>
            <a:ext cx="864000" cy="864096"/>
          </a:xfrm>
          <a:prstGeom prst="foldedCorne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21937" y="714958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…</a:t>
            </a:r>
            <a:endParaRPr lang="en-GB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4810465" y="6881523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466201" y="7908874"/>
            <a:ext cx="39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6782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83602A682BC4B85AAEC97ED7A213A" ma:contentTypeVersion="12" ma:contentTypeDescription="Create a new document." ma:contentTypeScope="" ma:versionID="02113cf347af5da4cda9348cd8f5daf2">
  <xsd:schema xmlns:xsd="http://www.w3.org/2001/XMLSchema" xmlns:xs="http://www.w3.org/2001/XMLSchema" xmlns:p="http://schemas.microsoft.com/office/2006/metadata/properties" xmlns:ns2="b2f522bf-5a60-44bf-b1c9-502145edce1d" xmlns:ns3="6c54bd8c-ca9d-4bb1-bb21-4e6fd6d684b1" targetNamespace="http://schemas.microsoft.com/office/2006/metadata/properties" ma:root="true" ma:fieldsID="5e198e94b692eadedb7b51b41956a115" ns2:_="" ns3:_="">
    <xsd:import namespace="b2f522bf-5a60-44bf-b1c9-502145edce1d"/>
    <xsd:import namespace="6c54bd8c-ca9d-4bb1-bb21-4e6fd6d68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522bf-5a60-44bf-b1c9-502145edc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bd8c-ca9d-4bb1-bb21-4e6fd6d68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B1E2FB-1796-4244-A03E-7519B9AFE1B3}"/>
</file>

<file path=customXml/itemProps2.xml><?xml version="1.0" encoding="utf-8"?>
<ds:datastoreItem xmlns:ds="http://schemas.openxmlformats.org/officeDocument/2006/customXml" ds:itemID="{10124BBD-115D-441F-9919-E4BB3F9CBA78}"/>
</file>

<file path=customXml/itemProps3.xml><?xml version="1.0" encoding="utf-8"?>
<ds:datastoreItem xmlns:ds="http://schemas.openxmlformats.org/officeDocument/2006/customXml" ds:itemID="{240AE153-63A5-4B82-BB05-DAD054C29837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Office PowerPoint</Application>
  <PresentationFormat>A3 Paper (297x420 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UHMB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 Jo (UHMB)</dc:creator>
  <cp:lastModifiedBy>Knight Jo (UHMB)</cp:lastModifiedBy>
  <cp:revision>2</cp:revision>
  <dcterms:created xsi:type="dcterms:W3CDTF">2021-02-24T22:28:46Z</dcterms:created>
  <dcterms:modified xsi:type="dcterms:W3CDTF">2021-02-25T13:25:07Z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0x010100CD983602A682BC4B85AAEC97ED7A213A</vt:lpwstr>
  </property>
</Properties>
</file>