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8" r:id="rId5"/>
    <p:sldMasterId id="2147483734" r:id="rId6"/>
  </p:sldMasterIdLst>
  <p:notesMasterIdLst>
    <p:notesMasterId r:id="rId8"/>
  </p:notesMasterIdLst>
  <p:handoutMasterIdLst>
    <p:handoutMasterId r:id="rId9"/>
  </p:handoutMasterIdLst>
  <p:sldIdLst>
    <p:sldId id="277" r:id="rId7"/>
  </p:sldIdLst>
  <p:sldSz cx="12801600" cy="9601200" type="A3"/>
  <p:notesSz cx="6858000" cy="9144000"/>
  <p:defaultTextStyle>
    <a:defPPr>
      <a:defRPr lang="en-US"/>
    </a:defPPr>
    <a:lvl1pPr marL="0" algn="l" defTabSz="1279166" rtl="0" eaLnBrk="1" latinLnBrk="0" hangingPunct="1">
      <a:defRPr sz="2519" kern="1200">
        <a:solidFill>
          <a:schemeClr val="tx1"/>
        </a:solidFill>
        <a:latin typeface="+mn-lt"/>
        <a:ea typeface="+mn-ea"/>
        <a:cs typeface="+mn-cs"/>
      </a:defRPr>
    </a:lvl1pPr>
    <a:lvl2pPr marL="639583" algn="l" defTabSz="1279166" rtl="0" eaLnBrk="1" latinLnBrk="0" hangingPunct="1">
      <a:defRPr sz="2519" kern="1200">
        <a:solidFill>
          <a:schemeClr val="tx1"/>
        </a:solidFill>
        <a:latin typeface="+mn-lt"/>
        <a:ea typeface="+mn-ea"/>
        <a:cs typeface="+mn-cs"/>
      </a:defRPr>
    </a:lvl2pPr>
    <a:lvl3pPr marL="1279166" algn="l" defTabSz="1279166" rtl="0" eaLnBrk="1" latinLnBrk="0" hangingPunct="1">
      <a:defRPr sz="2519" kern="1200">
        <a:solidFill>
          <a:schemeClr val="tx1"/>
        </a:solidFill>
        <a:latin typeface="+mn-lt"/>
        <a:ea typeface="+mn-ea"/>
        <a:cs typeface="+mn-cs"/>
      </a:defRPr>
    </a:lvl3pPr>
    <a:lvl4pPr marL="1918748" algn="l" defTabSz="1279166" rtl="0" eaLnBrk="1" latinLnBrk="0" hangingPunct="1">
      <a:defRPr sz="2519" kern="1200">
        <a:solidFill>
          <a:schemeClr val="tx1"/>
        </a:solidFill>
        <a:latin typeface="+mn-lt"/>
        <a:ea typeface="+mn-ea"/>
        <a:cs typeface="+mn-cs"/>
      </a:defRPr>
    </a:lvl4pPr>
    <a:lvl5pPr marL="2558334" algn="l" defTabSz="1279166" rtl="0" eaLnBrk="1" latinLnBrk="0" hangingPunct="1">
      <a:defRPr sz="2519" kern="1200">
        <a:solidFill>
          <a:schemeClr val="tx1"/>
        </a:solidFill>
        <a:latin typeface="+mn-lt"/>
        <a:ea typeface="+mn-ea"/>
        <a:cs typeface="+mn-cs"/>
      </a:defRPr>
    </a:lvl5pPr>
    <a:lvl6pPr marL="3197915" algn="l" defTabSz="1279166" rtl="0" eaLnBrk="1" latinLnBrk="0" hangingPunct="1">
      <a:defRPr sz="2519" kern="1200">
        <a:solidFill>
          <a:schemeClr val="tx1"/>
        </a:solidFill>
        <a:latin typeface="+mn-lt"/>
        <a:ea typeface="+mn-ea"/>
        <a:cs typeface="+mn-cs"/>
      </a:defRPr>
    </a:lvl6pPr>
    <a:lvl7pPr marL="3837499" algn="l" defTabSz="1279166" rtl="0" eaLnBrk="1" latinLnBrk="0" hangingPunct="1">
      <a:defRPr sz="2519" kern="1200">
        <a:solidFill>
          <a:schemeClr val="tx1"/>
        </a:solidFill>
        <a:latin typeface="+mn-lt"/>
        <a:ea typeface="+mn-ea"/>
        <a:cs typeface="+mn-cs"/>
      </a:defRPr>
    </a:lvl7pPr>
    <a:lvl8pPr marL="4477082" algn="l" defTabSz="1279166" rtl="0" eaLnBrk="1" latinLnBrk="0" hangingPunct="1">
      <a:defRPr sz="2519" kern="1200">
        <a:solidFill>
          <a:schemeClr val="tx1"/>
        </a:solidFill>
        <a:latin typeface="+mn-lt"/>
        <a:ea typeface="+mn-ea"/>
        <a:cs typeface="+mn-cs"/>
      </a:defRPr>
    </a:lvl8pPr>
    <a:lvl9pPr marL="5116667" algn="l" defTabSz="1279166" rtl="0" eaLnBrk="1" latinLnBrk="0" hangingPunct="1">
      <a:defRPr sz="251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024" userDrawn="1">
          <p15:clr>
            <a:srgbClr val="A4A3A4"/>
          </p15:clr>
        </p15:guide>
        <p15:guide id="2" pos="403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3366"/>
    <a:srgbClr val="CBF7F4"/>
    <a:srgbClr val="6A2480"/>
    <a:srgbClr val="DEF4FF"/>
    <a:srgbClr val="E1E8F7"/>
    <a:srgbClr val="66DCFF"/>
    <a:srgbClr val="5118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7"/>
    <p:restoredTop sz="94291" autoAdjust="0"/>
  </p:normalViewPr>
  <p:slideViewPr>
    <p:cSldViewPr snapToGrid="0" snapToObjects="1">
      <p:cViewPr>
        <p:scale>
          <a:sx n="58" d="100"/>
          <a:sy n="58" d="100"/>
        </p:scale>
        <p:origin x="-1038" y="-24"/>
      </p:cViewPr>
      <p:guideLst>
        <p:guide orient="horz" pos="3024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72" d="100"/>
          <a:sy n="72" d="100"/>
        </p:scale>
        <p:origin x="2120" y="19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10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33704E-485A-B148-9E08-AA7879309A08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E62BB6-97A1-6C48-B24B-74534E8F9E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3008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A78F9D-D215-4EAC-B7AD-98CE50DCA507}" type="datetimeFigureOut">
              <a:rPr lang="en-GB" smtClean="0"/>
              <a:t>12/09/2018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F44945-EE1E-4CAC-8226-5BA4C8A2BF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7002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79166" rtl="0" eaLnBrk="1" latinLnBrk="0" hangingPunct="1">
      <a:defRPr sz="1680" kern="1200">
        <a:solidFill>
          <a:schemeClr val="tx1"/>
        </a:solidFill>
        <a:latin typeface="+mn-lt"/>
        <a:ea typeface="+mn-ea"/>
        <a:cs typeface="+mn-cs"/>
      </a:defRPr>
    </a:lvl1pPr>
    <a:lvl2pPr marL="639583" algn="l" defTabSz="1279166" rtl="0" eaLnBrk="1" latinLnBrk="0" hangingPunct="1">
      <a:defRPr sz="1680" kern="1200">
        <a:solidFill>
          <a:schemeClr val="tx1"/>
        </a:solidFill>
        <a:latin typeface="+mn-lt"/>
        <a:ea typeface="+mn-ea"/>
        <a:cs typeface="+mn-cs"/>
      </a:defRPr>
    </a:lvl2pPr>
    <a:lvl3pPr marL="1279166" algn="l" defTabSz="1279166" rtl="0" eaLnBrk="1" latinLnBrk="0" hangingPunct="1">
      <a:defRPr sz="1680" kern="1200">
        <a:solidFill>
          <a:schemeClr val="tx1"/>
        </a:solidFill>
        <a:latin typeface="+mn-lt"/>
        <a:ea typeface="+mn-ea"/>
        <a:cs typeface="+mn-cs"/>
      </a:defRPr>
    </a:lvl3pPr>
    <a:lvl4pPr marL="1918748" algn="l" defTabSz="1279166" rtl="0" eaLnBrk="1" latinLnBrk="0" hangingPunct="1">
      <a:defRPr sz="1680" kern="1200">
        <a:solidFill>
          <a:schemeClr val="tx1"/>
        </a:solidFill>
        <a:latin typeface="+mn-lt"/>
        <a:ea typeface="+mn-ea"/>
        <a:cs typeface="+mn-cs"/>
      </a:defRPr>
    </a:lvl4pPr>
    <a:lvl5pPr marL="2558334" algn="l" defTabSz="1279166" rtl="0" eaLnBrk="1" latinLnBrk="0" hangingPunct="1">
      <a:defRPr sz="1680" kern="1200">
        <a:solidFill>
          <a:schemeClr val="tx1"/>
        </a:solidFill>
        <a:latin typeface="+mn-lt"/>
        <a:ea typeface="+mn-ea"/>
        <a:cs typeface="+mn-cs"/>
      </a:defRPr>
    </a:lvl5pPr>
    <a:lvl6pPr marL="3197915" algn="l" defTabSz="1279166" rtl="0" eaLnBrk="1" latinLnBrk="0" hangingPunct="1">
      <a:defRPr sz="1680" kern="1200">
        <a:solidFill>
          <a:schemeClr val="tx1"/>
        </a:solidFill>
        <a:latin typeface="+mn-lt"/>
        <a:ea typeface="+mn-ea"/>
        <a:cs typeface="+mn-cs"/>
      </a:defRPr>
    </a:lvl6pPr>
    <a:lvl7pPr marL="3837499" algn="l" defTabSz="1279166" rtl="0" eaLnBrk="1" latinLnBrk="0" hangingPunct="1">
      <a:defRPr sz="1680" kern="1200">
        <a:solidFill>
          <a:schemeClr val="tx1"/>
        </a:solidFill>
        <a:latin typeface="+mn-lt"/>
        <a:ea typeface="+mn-ea"/>
        <a:cs typeface="+mn-cs"/>
      </a:defRPr>
    </a:lvl7pPr>
    <a:lvl8pPr marL="4477082" algn="l" defTabSz="1279166" rtl="0" eaLnBrk="1" latinLnBrk="0" hangingPunct="1">
      <a:defRPr sz="1680" kern="1200">
        <a:solidFill>
          <a:schemeClr val="tx1"/>
        </a:solidFill>
        <a:latin typeface="+mn-lt"/>
        <a:ea typeface="+mn-ea"/>
        <a:cs typeface="+mn-cs"/>
      </a:defRPr>
    </a:lvl8pPr>
    <a:lvl9pPr marL="5116667" algn="l" defTabSz="1279166" rtl="0" eaLnBrk="1" latinLnBrk="0" hangingPunct="1">
      <a:defRPr sz="168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F44945-EE1E-4CAC-8226-5BA4C8A2BFBB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79554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5" y="2393635"/>
            <a:ext cx="11041380" cy="3993832"/>
          </a:xfrm>
        </p:spPr>
        <p:txBody>
          <a:bodyPr anchor="b"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5" y="6425249"/>
            <a:ext cx="11041380" cy="2100262"/>
          </a:xfrm>
        </p:spPr>
        <p:txBody>
          <a:bodyPr/>
          <a:lstStyle>
            <a:lvl1pPr marL="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1pPr>
            <a:lvl2pPr marL="31999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639993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3pPr>
            <a:lvl4pPr marL="959989" indent="0">
              <a:buNone/>
              <a:defRPr sz="1120">
                <a:solidFill>
                  <a:schemeClr val="tx1">
                    <a:tint val="75000"/>
                  </a:schemeClr>
                </a:solidFill>
              </a:defRPr>
            </a:lvl4pPr>
            <a:lvl5pPr marL="1279986" indent="0">
              <a:buNone/>
              <a:defRPr sz="1120">
                <a:solidFill>
                  <a:schemeClr val="tx1">
                    <a:tint val="75000"/>
                  </a:schemeClr>
                </a:solidFill>
              </a:defRPr>
            </a:lvl5pPr>
            <a:lvl6pPr marL="1599982" indent="0">
              <a:buNone/>
              <a:defRPr sz="1120">
                <a:solidFill>
                  <a:schemeClr val="tx1">
                    <a:tint val="75000"/>
                  </a:schemeClr>
                </a:solidFill>
              </a:defRPr>
            </a:lvl6pPr>
            <a:lvl7pPr marL="1919978" indent="0">
              <a:buNone/>
              <a:defRPr sz="1120">
                <a:solidFill>
                  <a:schemeClr val="tx1">
                    <a:tint val="75000"/>
                  </a:schemeClr>
                </a:solidFill>
              </a:defRPr>
            </a:lvl7pPr>
            <a:lvl8pPr marL="2239975" indent="0">
              <a:buNone/>
              <a:defRPr sz="1120">
                <a:solidFill>
                  <a:schemeClr val="tx1">
                    <a:tint val="75000"/>
                  </a:schemeClr>
                </a:solidFill>
              </a:defRPr>
            </a:lvl8pPr>
            <a:lvl9pPr marL="2559972" indent="0">
              <a:buNone/>
              <a:defRPr sz="11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99E28-249E-E945-A5C9-A35A72D6DE22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C6635-BF08-BD40-A534-674F78F45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28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99E28-249E-E945-A5C9-A35A72D6DE22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C6635-BF08-BD40-A534-674F78F45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102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99E28-249E-E945-A5C9-A35A72D6DE22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C6635-BF08-BD40-A534-674F78F45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0884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99E28-249E-E945-A5C9-A35A72D6DE22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C6635-BF08-BD40-A534-674F78F45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3215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99E28-249E-E945-A5C9-A35A72D6DE22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C6635-BF08-BD40-A534-674F78F45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8721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99E28-249E-E945-A5C9-A35A72D6DE22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C6635-BF08-BD40-A534-674F78F45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9991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99E28-249E-E945-A5C9-A35A72D6DE22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C6635-BF08-BD40-A534-674F78F45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013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99E28-249E-E945-A5C9-A35A72D6DE22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C6635-BF08-BD40-A534-674F78F45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1752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99E28-249E-E945-A5C9-A35A72D6DE22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C6635-BF08-BD40-A534-674F78F45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7671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99E28-249E-E945-A5C9-A35A72D6DE22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C6635-BF08-BD40-A534-674F78F45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0434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99E28-249E-E945-A5C9-A35A72D6DE22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C6635-BF08-BD40-A534-674F78F45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769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3" y="2555879"/>
            <a:ext cx="5414011" cy="60918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7485" y="2555879"/>
            <a:ext cx="5414011" cy="60918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99E28-249E-E945-A5C9-A35A72D6DE22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C6635-BF08-BD40-A534-674F78F45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0571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99E28-249E-E945-A5C9-A35A72D6DE22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C6635-BF08-BD40-A534-674F78F45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690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2335" y="511177"/>
            <a:ext cx="11041380" cy="185578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2337" y="2353628"/>
            <a:ext cx="5416232" cy="1153477"/>
          </a:xfrm>
        </p:spPr>
        <p:txBody>
          <a:bodyPr anchor="b"/>
          <a:lstStyle>
            <a:lvl1pPr marL="0" indent="0">
              <a:buNone/>
              <a:defRPr sz="1680" b="1"/>
            </a:lvl1pPr>
            <a:lvl2pPr marL="319996" indent="0">
              <a:buNone/>
              <a:defRPr sz="1400" b="1"/>
            </a:lvl2pPr>
            <a:lvl3pPr marL="639993" indent="0">
              <a:buNone/>
              <a:defRPr sz="1260" b="1"/>
            </a:lvl3pPr>
            <a:lvl4pPr marL="959989" indent="0">
              <a:buNone/>
              <a:defRPr sz="1120" b="1"/>
            </a:lvl4pPr>
            <a:lvl5pPr marL="1279986" indent="0">
              <a:buNone/>
              <a:defRPr sz="1120" b="1"/>
            </a:lvl5pPr>
            <a:lvl6pPr marL="1599982" indent="0">
              <a:buNone/>
              <a:defRPr sz="1120" b="1"/>
            </a:lvl6pPr>
            <a:lvl7pPr marL="1919978" indent="0">
              <a:buNone/>
              <a:defRPr sz="1120" b="1"/>
            </a:lvl7pPr>
            <a:lvl8pPr marL="2239975" indent="0">
              <a:buNone/>
              <a:defRPr sz="1120" b="1"/>
            </a:lvl8pPr>
            <a:lvl9pPr marL="2559972" indent="0">
              <a:buNone/>
              <a:defRPr sz="11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2337" y="3507106"/>
            <a:ext cx="5416232" cy="51584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4" y="2353628"/>
            <a:ext cx="5442903" cy="1153477"/>
          </a:xfrm>
        </p:spPr>
        <p:txBody>
          <a:bodyPr anchor="b"/>
          <a:lstStyle>
            <a:lvl1pPr marL="0" indent="0">
              <a:buNone/>
              <a:defRPr sz="1680" b="1"/>
            </a:lvl1pPr>
            <a:lvl2pPr marL="319996" indent="0">
              <a:buNone/>
              <a:defRPr sz="1400" b="1"/>
            </a:lvl2pPr>
            <a:lvl3pPr marL="639993" indent="0">
              <a:buNone/>
              <a:defRPr sz="1260" b="1"/>
            </a:lvl3pPr>
            <a:lvl4pPr marL="959989" indent="0">
              <a:buNone/>
              <a:defRPr sz="1120" b="1"/>
            </a:lvl4pPr>
            <a:lvl5pPr marL="1279986" indent="0">
              <a:buNone/>
              <a:defRPr sz="1120" b="1"/>
            </a:lvl5pPr>
            <a:lvl6pPr marL="1599982" indent="0">
              <a:buNone/>
              <a:defRPr sz="1120" b="1"/>
            </a:lvl6pPr>
            <a:lvl7pPr marL="1919978" indent="0">
              <a:buNone/>
              <a:defRPr sz="1120" b="1"/>
            </a:lvl7pPr>
            <a:lvl8pPr marL="2239975" indent="0">
              <a:buNone/>
              <a:defRPr sz="1120" b="1"/>
            </a:lvl8pPr>
            <a:lvl9pPr marL="2559972" indent="0">
              <a:buNone/>
              <a:defRPr sz="11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4" y="3507106"/>
            <a:ext cx="5442903" cy="51584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99E28-249E-E945-A5C9-A35A72D6DE22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C6635-BF08-BD40-A534-674F78F45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552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0112" y="1149196"/>
            <a:ext cx="11041380" cy="76377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99E28-249E-E945-A5C9-A35A72D6DE22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C6635-BF08-BD40-A534-674F78F45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227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99E28-249E-E945-A5C9-A35A72D6DE22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C6635-BF08-BD40-A534-674F78F45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853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2338" y="640080"/>
            <a:ext cx="4129405" cy="2240280"/>
          </a:xfrm>
        </p:spPr>
        <p:txBody>
          <a:bodyPr anchor="b"/>
          <a:lstStyle>
            <a:lvl1pPr>
              <a:defRPr sz="223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909" y="1382400"/>
            <a:ext cx="6480811" cy="6823075"/>
          </a:xfrm>
        </p:spPr>
        <p:txBody>
          <a:bodyPr/>
          <a:lstStyle>
            <a:lvl1pPr>
              <a:defRPr sz="2239"/>
            </a:lvl1pPr>
            <a:lvl2pPr>
              <a:defRPr sz="1959"/>
            </a:lvl2pPr>
            <a:lvl3pPr>
              <a:defRPr sz="168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2338" y="2880364"/>
            <a:ext cx="4129405" cy="5336223"/>
          </a:xfrm>
        </p:spPr>
        <p:txBody>
          <a:bodyPr/>
          <a:lstStyle>
            <a:lvl1pPr marL="0" indent="0">
              <a:buNone/>
              <a:defRPr sz="1120"/>
            </a:lvl1pPr>
            <a:lvl2pPr marL="319996" indent="0">
              <a:buNone/>
              <a:defRPr sz="979"/>
            </a:lvl2pPr>
            <a:lvl3pPr marL="639993" indent="0">
              <a:buNone/>
              <a:defRPr sz="840"/>
            </a:lvl3pPr>
            <a:lvl4pPr marL="959989" indent="0">
              <a:buNone/>
              <a:defRPr sz="700"/>
            </a:lvl4pPr>
            <a:lvl5pPr marL="1279986" indent="0">
              <a:buNone/>
              <a:defRPr sz="700"/>
            </a:lvl5pPr>
            <a:lvl6pPr marL="1599982" indent="0">
              <a:buNone/>
              <a:defRPr sz="700"/>
            </a:lvl6pPr>
            <a:lvl7pPr marL="1919978" indent="0">
              <a:buNone/>
              <a:defRPr sz="700"/>
            </a:lvl7pPr>
            <a:lvl8pPr marL="2239975" indent="0">
              <a:buNone/>
              <a:defRPr sz="700"/>
            </a:lvl8pPr>
            <a:lvl9pPr marL="2559972" indent="0">
              <a:buNone/>
              <a:defRPr sz="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99E28-249E-E945-A5C9-A35A72D6DE22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C6635-BF08-BD40-A534-674F78F45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864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2338" y="640080"/>
            <a:ext cx="4129405" cy="2240280"/>
          </a:xfrm>
        </p:spPr>
        <p:txBody>
          <a:bodyPr anchor="b"/>
          <a:lstStyle>
            <a:lvl1pPr>
              <a:defRPr sz="223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42909" y="1382400"/>
            <a:ext cx="6480811" cy="6823075"/>
          </a:xfrm>
        </p:spPr>
        <p:txBody>
          <a:bodyPr/>
          <a:lstStyle>
            <a:lvl1pPr marL="0" indent="0">
              <a:buNone/>
              <a:defRPr sz="2239"/>
            </a:lvl1pPr>
            <a:lvl2pPr marL="319996" indent="0">
              <a:buNone/>
              <a:defRPr sz="1959"/>
            </a:lvl2pPr>
            <a:lvl3pPr marL="639993" indent="0">
              <a:buNone/>
              <a:defRPr sz="1680"/>
            </a:lvl3pPr>
            <a:lvl4pPr marL="959989" indent="0">
              <a:buNone/>
              <a:defRPr sz="1400"/>
            </a:lvl4pPr>
            <a:lvl5pPr marL="1279986" indent="0">
              <a:buNone/>
              <a:defRPr sz="1400"/>
            </a:lvl5pPr>
            <a:lvl6pPr marL="1599982" indent="0">
              <a:buNone/>
              <a:defRPr sz="1400"/>
            </a:lvl6pPr>
            <a:lvl7pPr marL="1919978" indent="0">
              <a:buNone/>
              <a:defRPr sz="1400"/>
            </a:lvl7pPr>
            <a:lvl8pPr marL="2239975" indent="0">
              <a:buNone/>
              <a:defRPr sz="1400"/>
            </a:lvl8pPr>
            <a:lvl9pPr marL="2559972" indent="0">
              <a:buNone/>
              <a:defRPr sz="14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2338" y="2880364"/>
            <a:ext cx="4129405" cy="5336223"/>
          </a:xfrm>
        </p:spPr>
        <p:txBody>
          <a:bodyPr/>
          <a:lstStyle>
            <a:lvl1pPr marL="0" indent="0">
              <a:buNone/>
              <a:defRPr sz="1120"/>
            </a:lvl1pPr>
            <a:lvl2pPr marL="319996" indent="0">
              <a:buNone/>
              <a:defRPr sz="979"/>
            </a:lvl2pPr>
            <a:lvl3pPr marL="639993" indent="0">
              <a:buNone/>
              <a:defRPr sz="840"/>
            </a:lvl3pPr>
            <a:lvl4pPr marL="959989" indent="0">
              <a:buNone/>
              <a:defRPr sz="700"/>
            </a:lvl4pPr>
            <a:lvl5pPr marL="1279986" indent="0">
              <a:buNone/>
              <a:defRPr sz="700"/>
            </a:lvl5pPr>
            <a:lvl6pPr marL="1599982" indent="0">
              <a:buNone/>
              <a:defRPr sz="700"/>
            </a:lvl6pPr>
            <a:lvl7pPr marL="1919978" indent="0">
              <a:buNone/>
              <a:defRPr sz="700"/>
            </a:lvl7pPr>
            <a:lvl8pPr marL="2239975" indent="0">
              <a:buNone/>
              <a:defRPr sz="700"/>
            </a:lvl8pPr>
            <a:lvl9pPr marL="2559972" indent="0">
              <a:buNone/>
              <a:defRPr sz="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99E28-249E-E945-A5C9-A35A72D6DE22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C6635-BF08-BD40-A534-674F78F45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581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110" y="-36302"/>
            <a:ext cx="12811820" cy="967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5939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564996" y="1062631"/>
            <a:ext cx="11507899" cy="906849"/>
          </a:xfrm>
          <a:prstGeom prst="rect">
            <a:avLst/>
          </a:prstGeom>
        </p:spPr>
        <p:txBody>
          <a:bodyPr/>
          <a:lstStyle>
            <a:lvl1pPr>
              <a:defRPr sz="2380">
                <a:solidFill>
                  <a:srgbClr val="511868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45577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-25565"/>
            <a:ext cx="12801600" cy="1939822"/>
          </a:xfrm>
          <a:prstGeom prst="rect">
            <a:avLst/>
          </a:prstGeom>
          <a:solidFill>
            <a:srgbClr val="CBF7F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60"/>
          </a:p>
        </p:txBody>
      </p:sp>
      <p:sp>
        <p:nvSpPr>
          <p:cNvPr id="8" name="Rectangle 7"/>
          <p:cNvSpPr/>
          <p:nvPr userDrawn="1"/>
        </p:nvSpPr>
        <p:spPr>
          <a:xfrm>
            <a:off x="0" y="-25561"/>
            <a:ext cx="12801600" cy="728255"/>
          </a:xfrm>
          <a:prstGeom prst="rect">
            <a:avLst/>
          </a:prstGeom>
          <a:solidFill>
            <a:srgbClr val="6A248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60"/>
          </a:p>
        </p:txBody>
      </p:sp>
      <p:sp>
        <p:nvSpPr>
          <p:cNvPr id="9" name="TextBox 8"/>
          <p:cNvSpPr txBox="1"/>
          <p:nvPr userDrawn="1"/>
        </p:nvSpPr>
        <p:spPr>
          <a:xfrm>
            <a:off x="263588" y="197558"/>
            <a:ext cx="5251872" cy="13465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875" b="0" i="0" dirty="0">
                <a:solidFill>
                  <a:srgbClr val="66DCFF"/>
                </a:solidFill>
                <a:latin typeface="Calibri Light" charset="0"/>
                <a:ea typeface="Calibri Light" charset="0"/>
                <a:cs typeface="Calibri Light" charset="0"/>
              </a:rPr>
              <a:t>NHS EDUCATION</a:t>
            </a:r>
            <a:r>
              <a:rPr lang="en-US" sz="875" b="0" i="0" baseline="0" dirty="0">
                <a:solidFill>
                  <a:srgbClr val="66DCFF"/>
                </a:solidFill>
                <a:latin typeface="Calibri Light" charset="0"/>
                <a:ea typeface="Calibri Light" charset="0"/>
                <a:cs typeface="Calibri Light" charset="0"/>
              </a:rPr>
              <a:t> FOR SCOTLAND</a:t>
            </a:r>
            <a:endParaRPr lang="en-US" sz="875" b="0" i="0" dirty="0">
              <a:solidFill>
                <a:srgbClr val="66DCFF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6773641" y="197560"/>
            <a:ext cx="5730810" cy="14375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934" b="1" i="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SAFETY</a:t>
            </a:r>
            <a:r>
              <a:rPr lang="en-US" sz="934" b="1" i="0" baseline="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, SKILLS &amp; IMPROVEMENT</a:t>
            </a:r>
            <a:endParaRPr lang="en-US" sz="934" b="1" i="0" dirty="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0" y="9320899"/>
            <a:ext cx="12801600" cy="290150"/>
          </a:xfrm>
          <a:prstGeom prst="rect">
            <a:avLst/>
          </a:prstGeom>
          <a:solidFill>
            <a:srgbClr val="6A248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6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2" y="1148632"/>
            <a:ext cx="11041380" cy="76377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2" y="2371961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1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999E28-249E-E945-A5C9-A35A72D6DE22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2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2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2C6635-BF08-BD40-A534-674F78F45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199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0" r:id="rId4"/>
    <p:sldLayoutId id="2147483694" r:id="rId5"/>
    <p:sldLayoutId id="2147483696" r:id="rId6"/>
    <p:sldLayoutId id="2147483697" r:id="rId7"/>
    <p:sldLayoutId id="2147483689" r:id="rId8"/>
    <p:sldLayoutId id="2147483686" r:id="rId9"/>
  </p:sldLayoutIdLst>
  <p:txStyles>
    <p:titleStyle>
      <a:lvl1pPr algn="l" defTabSz="639993" rtl="0" eaLnBrk="1" latinLnBrk="0" hangingPunct="1">
        <a:lnSpc>
          <a:spcPct val="90000"/>
        </a:lnSpc>
        <a:spcBef>
          <a:spcPct val="0"/>
        </a:spcBef>
        <a:buNone/>
        <a:defRPr sz="2519" b="1" kern="1200">
          <a:solidFill>
            <a:srgbClr val="6A2480"/>
          </a:solidFill>
          <a:latin typeface="+mj-lt"/>
          <a:ea typeface="+mj-ea"/>
          <a:cs typeface="+mj-cs"/>
        </a:defRPr>
      </a:lvl1pPr>
    </p:titleStyle>
    <p:bodyStyle>
      <a:lvl1pPr marL="159998" indent="-159998" algn="l" defTabSz="639993" rtl="0" eaLnBrk="1" latinLnBrk="0" hangingPunct="1">
        <a:lnSpc>
          <a:spcPct val="90000"/>
        </a:lnSpc>
        <a:spcBef>
          <a:spcPts val="700"/>
        </a:spcBef>
        <a:buFont typeface="Arial"/>
        <a:buChar char="•"/>
        <a:defRPr sz="1959" kern="1200">
          <a:solidFill>
            <a:schemeClr val="tx1"/>
          </a:solidFill>
          <a:latin typeface="+mn-lt"/>
          <a:ea typeface="+mn-ea"/>
          <a:cs typeface="+mn-cs"/>
        </a:defRPr>
      </a:lvl1pPr>
      <a:lvl2pPr marL="479994" indent="-159998" algn="l" defTabSz="639993" rtl="0" eaLnBrk="1" latinLnBrk="0" hangingPunct="1">
        <a:lnSpc>
          <a:spcPct val="90000"/>
        </a:lnSpc>
        <a:spcBef>
          <a:spcPts val="350"/>
        </a:spcBef>
        <a:buFont typeface="Arial"/>
        <a:buChar char="•"/>
        <a:defRPr sz="1680" kern="1200">
          <a:solidFill>
            <a:schemeClr val="tx1"/>
          </a:solidFill>
          <a:latin typeface="+mn-lt"/>
          <a:ea typeface="+mn-ea"/>
          <a:cs typeface="+mn-cs"/>
        </a:defRPr>
      </a:lvl2pPr>
      <a:lvl3pPr marL="799992" indent="-159998" algn="l" defTabSz="639993" rtl="0" eaLnBrk="1" latinLnBrk="0" hangingPunct="1">
        <a:lnSpc>
          <a:spcPct val="90000"/>
        </a:lnSpc>
        <a:spcBef>
          <a:spcPts val="350"/>
        </a:spcBef>
        <a:buFont typeface="Arial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119988" indent="-159998" algn="l" defTabSz="639993" rtl="0" eaLnBrk="1" latinLnBrk="0" hangingPunct="1">
        <a:lnSpc>
          <a:spcPct val="90000"/>
        </a:lnSpc>
        <a:spcBef>
          <a:spcPts val="350"/>
        </a:spcBef>
        <a:buFont typeface="Arial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4pPr>
      <a:lvl5pPr marL="1439984" indent="-159998" algn="l" defTabSz="639993" rtl="0" eaLnBrk="1" latinLnBrk="0" hangingPunct="1">
        <a:lnSpc>
          <a:spcPct val="90000"/>
        </a:lnSpc>
        <a:spcBef>
          <a:spcPts val="350"/>
        </a:spcBef>
        <a:buFont typeface="Arial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5pPr>
      <a:lvl6pPr marL="1759981" indent="-159998" algn="l" defTabSz="639993" rtl="0" eaLnBrk="1" latinLnBrk="0" hangingPunct="1">
        <a:lnSpc>
          <a:spcPct val="90000"/>
        </a:lnSpc>
        <a:spcBef>
          <a:spcPts val="350"/>
        </a:spcBef>
        <a:buFont typeface="Arial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6pPr>
      <a:lvl7pPr marL="2079977" indent="-159998" algn="l" defTabSz="639993" rtl="0" eaLnBrk="1" latinLnBrk="0" hangingPunct="1">
        <a:lnSpc>
          <a:spcPct val="90000"/>
        </a:lnSpc>
        <a:spcBef>
          <a:spcPts val="350"/>
        </a:spcBef>
        <a:buFont typeface="Arial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7pPr>
      <a:lvl8pPr marL="2399973" indent="-159998" algn="l" defTabSz="639993" rtl="0" eaLnBrk="1" latinLnBrk="0" hangingPunct="1">
        <a:lnSpc>
          <a:spcPct val="90000"/>
        </a:lnSpc>
        <a:spcBef>
          <a:spcPts val="350"/>
        </a:spcBef>
        <a:buFont typeface="Arial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8pPr>
      <a:lvl9pPr marL="2719970" indent="-159998" algn="l" defTabSz="639993" rtl="0" eaLnBrk="1" latinLnBrk="0" hangingPunct="1">
        <a:lnSpc>
          <a:spcPct val="90000"/>
        </a:lnSpc>
        <a:spcBef>
          <a:spcPts val="350"/>
        </a:spcBef>
        <a:buFont typeface="Arial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39993" rtl="0" eaLnBrk="1" latinLnBrk="0" hangingPunct="1">
        <a:defRPr sz="1260" kern="1200">
          <a:solidFill>
            <a:schemeClr val="tx1"/>
          </a:solidFill>
          <a:latin typeface="+mn-lt"/>
          <a:ea typeface="+mn-ea"/>
          <a:cs typeface="+mn-cs"/>
        </a:defRPr>
      </a:lvl1pPr>
      <a:lvl2pPr marL="319996" algn="l" defTabSz="639993" rtl="0" eaLnBrk="1" latinLnBrk="0" hangingPunct="1">
        <a:defRPr sz="1260" kern="1200">
          <a:solidFill>
            <a:schemeClr val="tx1"/>
          </a:solidFill>
          <a:latin typeface="+mn-lt"/>
          <a:ea typeface="+mn-ea"/>
          <a:cs typeface="+mn-cs"/>
        </a:defRPr>
      </a:lvl2pPr>
      <a:lvl3pPr marL="639993" algn="l" defTabSz="639993" rtl="0" eaLnBrk="1" latinLnBrk="0" hangingPunct="1">
        <a:defRPr sz="1260" kern="1200">
          <a:solidFill>
            <a:schemeClr val="tx1"/>
          </a:solidFill>
          <a:latin typeface="+mn-lt"/>
          <a:ea typeface="+mn-ea"/>
          <a:cs typeface="+mn-cs"/>
        </a:defRPr>
      </a:lvl3pPr>
      <a:lvl4pPr marL="959989" algn="l" defTabSz="639993" rtl="0" eaLnBrk="1" latinLnBrk="0" hangingPunct="1">
        <a:defRPr sz="1260" kern="1200">
          <a:solidFill>
            <a:schemeClr val="tx1"/>
          </a:solidFill>
          <a:latin typeface="+mn-lt"/>
          <a:ea typeface="+mn-ea"/>
          <a:cs typeface="+mn-cs"/>
        </a:defRPr>
      </a:lvl4pPr>
      <a:lvl5pPr marL="1279986" algn="l" defTabSz="639993" rtl="0" eaLnBrk="1" latinLnBrk="0" hangingPunct="1">
        <a:defRPr sz="1260" kern="1200">
          <a:solidFill>
            <a:schemeClr val="tx1"/>
          </a:solidFill>
          <a:latin typeface="+mn-lt"/>
          <a:ea typeface="+mn-ea"/>
          <a:cs typeface="+mn-cs"/>
        </a:defRPr>
      </a:lvl5pPr>
      <a:lvl6pPr marL="1599982" algn="l" defTabSz="639993" rtl="0" eaLnBrk="1" latinLnBrk="0" hangingPunct="1">
        <a:defRPr sz="1260" kern="1200">
          <a:solidFill>
            <a:schemeClr val="tx1"/>
          </a:solidFill>
          <a:latin typeface="+mn-lt"/>
          <a:ea typeface="+mn-ea"/>
          <a:cs typeface="+mn-cs"/>
        </a:defRPr>
      </a:lvl6pPr>
      <a:lvl7pPr marL="1919978" algn="l" defTabSz="639993" rtl="0" eaLnBrk="1" latinLnBrk="0" hangingPunct="1">
        <a:defRPr sz="1260" kern="1200">
          <a:solidFill>
            <a:schemeClr val="tx1"/>
          </a:solidFill>
          <a:latin typeface="+mn-lt"/>
          <a:ea typeface="+mn-ea"/>
          <a:cs typeface="+mn-cs"/>
        </a:defRPr>
      </a:lvl7pPr>
      <a:lvl8pPr marL="2239975" algn="l" defTabSz="639993" rtl="0" eaLnBrk="1" latinLnBrk="0" hangingPunct="1">
        <a:defRPr sz="1260" kern="1200">
          <a:solidFill>
            <a:schemeClr val="tx1"/>
          </a:solidFill>
          <a:latin typeface="+mn-lt"/>
          <a:ea typeface="+mn-ea"/>
          <a:cs typeface="+mn-cs"/>
        </a:defRPr>
      </a:lvl8pPr>
      <a:lvl9pPr marL="2559972" algn="l" defTabSz="639993" rtl="0" eaLnBrk="1" latinLnBrk="0" hangingPunct="1">
        <a:defRPr sz="12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999E28-249E-E945-A5C9-A35A72D6DE22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2C6635-BF08-BD40-A534-674F78F45CC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E6B2A3CD-2BC5-4862-895F-ACB9890AE206}"/>
              </a:ext>
            </a:extLst>
          </p:cNvPr>
          <p:cNvSpPr/>
          <p:nvPr userDrawn="1"/>
        </p:nvSpPr>
        <p:spPr>
          <a:xfrm>
            <a:off x="0" y="-25565"/>
            <a:ext cx="12801600" cy="1939822"/>
          </a:xfrm>
          <a:prstGeom prst="rect">
            <a:avLst/>
          </a:prstGeom>
          <a:solidFill>
            <a:srgbClr val="CBF7F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6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F27D1E31-6792-499D-ADEF-D4C9C8029FBA}"/>
              </a:ext>
            </a:extLst>
          </p:cNvPr>
          <p:cNvSpPr/>
          <p:nvPr userDrawn="1"/>
        </p:nvSpPr>
        <p:spPr>
          <a:xfrm>
            <a:off x="0" y="-25561"/>
            <a:ext cx="12801600" cy="728255"/>
          </a:xfrm>
          <a:prstGeom prst="rect">
            <a:avLst/>
          </a:prstGeom>
          <a:solidFill>
            <a:srgbClr val="6A248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6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3060D0FC-548D-4B68-A707-02422D7E8899}"/>
              </a:ext>
            </a:extLst>
          </p:cNvPr>
          <p:cNvSpPr txBox="1"/>
          <p:nvPr userDrawn="1"/>
        </p:nvSpPr>
        <p:spPr>
          <a:xfrm>
            <a:off x="263588" y="197558"/>
            <a:ext cx="5251872" cy="13465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875" b="0" i="0" dirty="0">
                <a:solidFill>
                  <a:srgbClr val="66DCFF"/>
                </a:solidFill>
                <a:latin typeface="Calibri Light" charset="0"/>
                <a:ea typeface="Calibri Light" charset="0"/>
                <a:cs typeface="Calibri Light" charset="0"/>
              </a:rPr>
              <a:t>NHS EDUCATION</a:t>
            </a:r>
            <a:r>
              <a:rPr lang="en-US" sz="875" b="0" i="0" baseline="0" dirty="0">
                <a:solidFill>
                  <a:srgbClr val="66DCFF"/>
                </a:solidFill>
                <a:latin typeface="Calibri Light" charset="0"/>
                <a:ea typeface="Calibri Light" charset="0"/>
                <a:cs typeface="Calibri Light" charset="0"/>
              </a:rPr>
              <a:t> FOR SCOTLAND</a:t>
            </a:r>
            <a:endParaRPr lang="en-US" sz="875" b="0" i="0" dirty="0">
              <a:solidFill>
                <a:srgbClr val="66DCFF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1E483B2D-8890-40AA-A4A2-8E11FD1D1216}"/>
              </a:ext>
            </a:extLst>
          </p:cNvPr>
          <p:cNvSpPr txBox="1"/>
          <p:nvPr userDrawn="1"/>
        </p:nvSpPr>
        <p:spPr>
          <a:xfrm>
            <a:off x="6773641" y="197560"/>
            <a:ext cx="5730810" cy="14375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934" b="1" i="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SAFETY</a:t>
            </a:r>
            <a:r>
              <a:rPr lang="en-US" sz="934" b="1" i="0" baseline="0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, SKILLS &amp; IMPROVEMENT</a:t>
            </a:r>
            <a:endParaRPr lang="en-US" sz="934" b="1" i="0" dirty="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9E3ECAFB-096F-44A9-B764-A57DFC619C7F}"/>
              </a:ext>
            </a:extLst>
          </p:cNvPr>
          <p:cNvSpPr/>
          <p:nvPr userDrawn="1"/>
        </p:nvSpPr>
        <p:spPr>
          <a:xfrm>
            <a:off x="0" y="9320899"/>
            <a:ext cx="12801600" cy="290150"/>
          </a:xfrm>
          <a:prstGeom prst="rect">
            <a:avLst/>
          </a:prstGeom>
          <a:solidFill>
            <a:srgbClr val="6A248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60"/>
          </a:p>
        </p:txBody>
      </p:sp>
    </p:spTree>
    <p:extLst>
      <p:ext uri="{BB962C8B-B14F-4D97-AF65-F5344CB8AC3E}">
        <p14:creationId xmlns:p14="http://schemas.microsoft.com/office/powerpoint/2010/main" val="1224552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  <p:sldLayoutId id="2147483744" r:id="rId10"/>
    <p:sldLayoutId id="2147483745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3F74ABBA-52C6-4112-A915-BD9AFFC129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124" y="894686"/>
            <a:ext cx="11142728" cy="855457"/>
          </a:xfrm>
        </p:spPr>
        <p:txBody>
          <a:bodyPr>
            <a:noAutofit/>
          </a:bodyPr>
          <a:lstStyle/>
          <a:p>
            <a:pPr algn="ctr"/>
            <a:r>
              <a:rPr lang="en-GB" sz="3800" b="1" dirty="0">
                <a:solidFill>
                  <a:srgbClr val="993366"/>
                </a:solidFill>
              </a:rPr>
              <a:t>Systems Thinking for Everyday Work (STEW) Worksheet</a:t>
            </a:r>
          </a:p>
        </p:txBody>
      </p:sp>
      <p:pic>
        <p:nvPicPr>
          <p:cNvPr id="38" name="Picture 37">
            <a:extLst>
              <a:ext uri="{FF2B5EF4-FFF2-40B4-BE49-F238E27FC236}">
                <a16:creationId xmlns:a16="http://schemas.microsoft.com/office/drawing/2014/main" xmlns="" id="{0C079926-ABB9-4DAC-83A3-91CDB382F2E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57763" y="937383"/>
            <a:ext cx="1479713" cy="783785"/>
          </a:xfrm>
          <a:prstGeom prst="rect">
            <a:avLst/>
          </a:prstGeom>
        </p:spPr>
      </p:pic>
      <p:sp>
        <p:nvSpPr>
          <p:cNvPr id="73" name="Rounded Rectangle 23">
            <a:extLst>
              <a:ext uri="{FF2B5EF4-FFF2-40B4-BE49-F238E27FC236}">
                <a16:creationId xmlns:a16="http://schemas.microsoft.com/office/drawing/2014/main" xmlns="" id="{89562432-76F8-4CB2-B68E-E4B41E7CB3CB}"/>
              </a:ext>
            </a:extLst>
          </p:cNvPr>
          <p:cNvSpPr/>
          <p:nvPr/>
        </p:nvSpPr>
        <p:spPr>
          <a:xfrm>
            <a:off x="4832957" y="6939475"/>
            <a:ext cx="3428650" cy="2169355"/>
          </a:xfrm>
          <a:prstGeom prst="roundRect">
            <a:avLst/>
          </a:prstGeom>
          <a:solidFill>
            <a:srgbClr val="99FFCC">
              <a:alpha val="43000"/>
            </a:srgb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000" tIns="42000" rIns="84000" bIns="42000" rtlCol="0" anchor="t" anchorCtr="0"/>
          <a:lstStyle/>
          <a:p>
            <a:pPr lvl="0" algn="ctr"/>
            <a:r>
              <a:rPr lang="en-GB" sz="958" b="1" dirty="0">
                <a:solidFill>
                  <a:prstClr val="black"/>
                </a:solidFill>
              </a:rPr>
              <a:t>Consider how different activities interact and how flow is affected</a:t>
            </a:r>
          </a:p>
          <a:p>
            <a:pPr lvl="0" algn="ctr"/>
            <a:r>
              <a:rPr lang="en-GB" sz="958" i="1" dirty="0">
                <a:solidFill>
                  <a:prstClr val="black"/>
                </a:solidFill>
              </a:rPr>
              <a:t>When making changes consider the impact on overall system functioning</a:t>
            </a:r>
          </a:p>
        </p:txBody>
      </p:sp>
      <p:sp>
        <p:nvSpPr>
          <p:cNvPr id="74" name="Rounded Rectangle 22">
            <a:extLst>
              <a:ext uri="{FF2B5EF4-FFF2-40B4-BE49-F238E27FC236}">
                <a16:creationId xmlns:a16="http://schemas.microsoft.com/office/drawing/2014/main" xmlns="" id="{8B1C14DF-BFFD-4564-B3F1-2B38F25C5BA1}"/>
              </a:ext>
            </a:extLst>
          </p:cNvPr>
          <p:cNvSpPr/>
          <p:nvPr/>
        </p:nvSpPr>
        <p:spPr>
          <a:xfrm>
            <a:off x="8557735" y="2079736"/>
            <a:ext cx="3847454" cy="2885825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3500000" scaled="1"/>
            <a:tileRect/>
          </a:gra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000" tIns="42000" rIns="84000" bIns="42000" rtlCol="0" anchor="t" anchorCtr="0"/>
          <a:lstStyle/>
          <a:p>
            <a:pPr lvl="0" algn="ctr"/>
            <a:r>
              <a:rPr lang="en-GB" sz="958" b="1" dirty="0">
                <a:solidFill>
                  <a:prstClr val="black"/>
                </a:solidFill>
              </a:rPr>
              <a:t>Explore the experiences and views of all people who work in the system </a:t>
            </a:r>
            <a:r>
              <a:rPr lang="en-GB" sz="958" dirty="0">
                <a:solidFill>
                  <a:prstClr val="black"/>
                </a:solidFill>
              </a:rPr>
              <a:t>to better understand the work system and change implementation issues </a:t>
            </a:r>
          </a:p>
        </p:txBody>
      </p:sp>
      <p:sp>
        <p:nvSpPr>
          <p:cNvPr id="75" name="Rounded Rectangle 21">
            <a:extLst>
              <a:ext uri="{FF2B5EF4-FFF2-40B4-BE49-F238E27FC236}">
                <a16:creationId xmlns:a16="http://schemas.microsoft.com/office/drawing/2014/main" xmlns="" id="{A635C0B5-4CC0-44F9-978E-9613D05567E5}"/>
              </a:ext>
            </a:extLst>
          </p:cNvPr>
          <p:cNvSpPr/>
          <p:nvPr/>
        </p:nvSpPr>
        <p:spPr>
          <a:xfrm>
            <a:off x="8557735" y="5187598"/>
            <a:ext cx="4004288" cy="3921232"/>
          </a:xfrm>
          <a:prstGeom prst="roundRect">
            <a:avLst/>
          </a:prstGeom>
          <a:gradFill flip="none" rotWithShape="1">
            <a:gsLst>
              <a:gs pos="0">
                <a:srgbClr val="FF6699">
                  <a:tint val="66000"/>
                  <a:satMod val="160000"/>
                </a:srgbClr>
              </a:gs>
              <a:gs pos="50000">
                <a:srgbClr val="FF6699">
                  <a:tint val="44500"/>
                  <a:satMod val="160000"/>
                </a:srgbClr>
              </a:gs>
              <a:gs pos="100000">
                <a:srgbClr val="FF6699">
                  <a:tint val="23500"/>
                  <a:satMod val="160000"/>
                </a:srgbClr>
              </a:gs>
            </a:gsLst>
            <a:lin ang="13500000" scaled="1"/>
            <a:tileRect/>
          </a:gra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000" tIns="42000" rIns="84000" bIns="42000" rtlCol="0" anchor="t" anchorCtr="0"/>
          <a:lstStyle/>
          <a:p>
            <a:pPr lvl="0" algn="ctr"/>
            <a:r>
              <a:rPr lang="en-GB" sz="958" b="1" dirty="0">
                <a:solidFill>
                  <a:prstClr val="black"/>
                </a:solidFill>
              </a:rPr>
              <a:t>Explore varying demand and capacity, </a:t>
            </a:r>
            <a:endParaRPr lang="en-GB" sz="958" dirty="0">
              <a:solidFill>
                <a:prstClr val="black"/>
              </a:solidFill>
            </a:endParaRPr>
          </a:p>
          <a:p>
            <a:pPr lvl="0" algn="ctr"/>
            <a:r>
              <a:rPr lang="en-GB" sz="958" i="1" dirty="0">
                <a:solidFill>
                  <a:prstClr val="black"/>
                </a:solidFill>
              </a:rPr>
              <a:t>how </a:t>
            </a:r>
            <a:r>
              <a:rPr lang="en-GB" sz="958" b="1" i="1" dirty="0">
                <a:solidFill>
                  <a:prstClr val="black"/>
                </a:solidFill>
              </a:rPr>
              <a:t>resources</a:t>
            </a:r>
            <a:r>
              <a:rPr lang="en-GB" sz="958" i="1" dirty="0">
                <a:solidFill>
                  <a:prstClr val="black"/>
                </a:solidFill>
              </a:rPr>
              <a:t> (</a:t>
            </a:r>
            <a:r>
              <a:rPr lang="en-GB" sz="958" i="1" dirty="0" err="1">
                <a:solidFill>
                  <a:prstClr val="black"/>
                </a:solidFill>
              </a:rPr>
              <a:t>eg</a:t>
            </a:r>
            <a:r>
              <a:rPr lang="en-GB" sz="958" i="1" dirty="0">
                <a:solidFill>
                  <a:prstClr val="black"/>
                </a:solidFill>
              </a:rPr>
              <a:t> equipment, information and time) and </a:t>
            </a:r>
            <a:r>
              <a:rPr lang="en-GB" sz="958" b="1" i="1" dirty="0">
                <a:solidFill>
                  <a:prstClr val="black"/>
                </a:solidFill>
              </a:rPr>
              <a:t>constraints</a:t>
            </a:r>
            <a:r>
              <a:rPr lang="en-GB" sz="958" i="1" dirty="0">
                <a:solidFill>
                  <a:prstClr val="black"/>
                </a:solidFill>
              </a:rPr>
              <a:t> (guidelines, protocols) influence work-as-done</a:t>
            </a:r>
          </a:p>
          <a:p>
            <a:pPr lvl="0" algn="ctr"/>
            <a:r>
              <a:rPr lang="en-GB" sz="958" i="1" dirty="0">
                <a:solidFill>
                  <a:prstClr val="black"/>
                </a:solidFill>
              </a:rPr>
              <a:t>Identify leading indicators of impending trouble</a:t>
            </a:r>
          </a:p>
          <a:p>
            <a:pPr lvl="0" algn="ctr"/>
            <a:r>
              <a:rPr lang="en-GB" sz="958" i="1" dirty="0">
                <a:solidFill>
                  <a:prstClr val="black"/>
                </a:solidFill>
              </a:rPr>
              <a:t>Examine how conditions of work influence staff well-being</a:t>
            </a:r>
          </a:p>
        </p:txBody>
      </p:sp>
      <p:sp>
        <p:nvSpPr>
          <p:cNvPr id="76" name="Rounded Rectangle 20">
            <a:extLst>
              <a:ext uri="{FF2B5EF4-FFF2-40B4-BE49-F238E27FC236}">
                <a16:creationId xmlns:a16="http://schemas.microsoft.com/office/drawing/2014/main" xmlns="" id="{0E1A3635-3E04-4F4B-BE99-DB7A64377A68}"/>
              </a:ext>
            </a:extLst>
          </p:cNvPr>
          <p:cNvSpPr/>
          <p:nvPr/>
        </p:nvSpPr>
        <p:spPr>
          <a:xfrm>
            <a:off x="227854" y="5187598"/>
            <a:ext cx="4285530" cy="3921232"/>
          </a:xfrm>
          <a:prstGeom prst="roundRect">
            <a:avLst/>
          </a:prstGeom>
          <a:solidFill>
            <a:srgbClr val="008080">
              <a:alpha val="50000"/>
            </a:srgb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000" tIns="42000" rIns="84000" bIns="42000" rtlCol="0" anchor="t" anchorCtr="0"/>
          <a:lstStyle/>
          <a:p>
            <a:pPr lvl="0" algn="ctr"/>
            <a:r>
              <a:rPr lang="en-GB" sz="958" b="1" dirty="0">
                <a:solidFill>
                  <a:prstClr val="black"/>
                </a:solidFill>
              </a:rPr>
              <a:t>Explore how conditions, interactions and personal and team goals at the time influenced decisions</a:t>
            </a:r>
          </a:p>
          <a:p>
            <a:pPr lvl="0" algn="ctr"/>
            <a:r>
              <a:rPr lang="en-GB" sz="958" i="1" dirty="0">
                <a:solidFill>
                  <a:prstClr val="black"/>
                </a:solidFill>
              </a:rPr>
              <a:t>Be wary of hindsight bias</a:t>
            </a:r>
          </a:p>
          <a:p>
            <a:pPr lvl="0" algn="ctr"/>
            <a:r>
              <a:rPr lang="en-GB" sz="958" i="1" dirty="0">
                <a:solidFill>
                  <a:prstClr val="black"/>
                </a:solidFill>
              </a:rPr>
              <a:t>Avoid blaming ‘human error’ and promote a ‘Just Culture’- understand what happened, support those involved and improve work systems to reduce the risk of recurrence</a:t>
            </a:r>
            <a:r>
              <a:rPr lang="en-GB" sz="958" dirty="0">
                <a:solidFill>
                  <a:prstClr val="black"/>
                </a:solidFill>
              </a:rPr>
              <a:t>.</a:t>
            </a:r>
          </a:p>
        </p:txBody>
      </p:sp>
      <p:sp>
        <p:nvSpPr>
          <p:cNvPr id="77" name="Rounded Rectangle 15">
            <a:extLst>
              <a:ext uri="{FF2B5EF4-FFF2-40B4-BE49-F238E27FC236}">
                <a16:creationId xmlns:a16="http://schemas.microsoft.com/office/drawing/2014/main" xmlns="" id="{64CA8B81-BDA2-4E90-A1C3-4BB0FE001435}"/>
              </a:ext>
            </a:extLst>
          </p:cNvPr>
          <p:cNvSpPr/>
          <p:nvPr/>
        </p:nvSpPr>
        <p:spPr>
          <a:xfrm>
            <a:off x="249125" y="2080194"/>
            <a:ext cx="4287705" cy="2902114"/>
          </a:xfrm>
          <a:prstGeom prst="roundRect">
            <a:avLst/>
          </a:prstGeom>
          <a:gradFill flip="none" rotWithShape="1">
            <a:gsLst>
              <a:gs pos="0">
                <a:srgbClr val="990099">
                  <a:tint val="66000"/>
                  <a:satMod val="160000"/>
                </a:srgbClr>
              </a:gs>
              <a:gs pos="50000">
                <a:srgbClr val="990099">
                  <a:tint val="44500"/>
                  <a:satMod val="160000"/>
                </a:srgbClr>
              </a:gs>
              <a:gs pos="100000">
                <a:srgbClr val="990099">
                  <a:tint val="23500"/>
                  <a:satMod val="160000"/>
                </a:srgbClr>
              </a:gs>
            </a:gsLst>
            <a:lin ang="13500000" scaled="1"/>
            <a:tileRect/>
          </a:gra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000" tIns="42000" rIns="84000" bIns="42000" rtlCol="0" anchor="t" anchorCtr="0"/>
          <a:lstStyle/>
          <a:p>
            <a:pPr lvl="0" algn="ctr"/>
            <a:r>
              <a:rPr lang="en-GB" sz="958" b="1" dirty="0">
                <a:solidFill>
                  <a:prstClr val="black"/>
                </a:solidFill>
              </a:rPr>
              <a:t>People constantly have to vary how they do work to achieve successful outcomes due to changing system conditions</a:t>
            </a:r>
          </a:p>
          <a:p>
            <a:pPr lvl="0" algn="ctr"/>
            <a:r>
              <a:rPr lang="en-GB" sz="958" i="1" dirty="0">
                <a:solidFill>
                  <a:prstClr val="black"/>
                </a:solidFill>
              </a:rPr>
              <a:t>Explore the workarounds and trade-offs</a:t>
            </a:r>
          </a:p>
          <a:p>
            <a:pPr lvl="0" algn="ctr"/>
            <a:r>
              <a:rPr lang="en-GB" sz="958" i="1" dirty="0">
                <a:solidFill>
                  <a:prstClr val="black"/>
                </a:solidFill>
              </a:rPr>
              <a:t>Explore the difference between work-as-imagined and work-as-done</a:t>
            </a:r>
          </a:p>
        </p:txBody>
      </p:sp>
      <p:sp>
        <p:nvSpPr>
          <p:cNvPr id="78" name="Rounded Rectangle 16">
            <a:extLst>
              <a:ext uri="{FF2B5EF4-FFF2-40B4-BE49-F238E27FC236}">
                <a16:creationId xmlns:a16="http://schemas.microsoft.com/office/drawing/2014/main" xmlns="" id="{75A6C519-8166-4961-8A2B-FD2D76185C27}"/>
              </a:ext>
            </a:extLst>
          </p:cNvPr>
          <p:cNvSpPr/>
          <p:nvPr/>
        </p:nvSpPr>
        <p:spPr>
          <a:xfrm>
            <a:off x="4832957" y="2065546"/>
            <a:ext cx="3428651" cy="1378966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000" tIns="42000" rIns="84000" bIns="42000" rtlCol="0" anchor="t" anchorCtr="0"/>
          <a:lstStyle/>
          <a:p>
            <a:pPr lvl="0" algn="ctr"/>
            <a:r>
              <a:rPr lang="en-GB" sz="958" b="1" dirty="0">
                <a:solidFill>
                  <a:prstClr val="black"/>
                </a:solidFill>
              </a:rPr>
              <a:t>Consider the overall system rather than focussing on isolated parts, events or outcomes</a:t>
            </a:r>
            <a:r>
              <a:rPr lang="en-GB" sz="958" dirty="0">
                <a:solidFill>
                  <a:prstClr val="black"/>
                </a:solidFill>
              </a:rPr>
              <a:t>.</a:t>
            </a:r>
          </a:p>
          <a:p>
            <a:pPr lvl="0" algn="ctr"/>
            <a:r>
              <a:rPr lang="en-GB" sz="958" i="1" dirty="0">
                <a:solidFill>
                  <a:prstClr val="black"/>
                </a:solidFill>
              </a:rPr>
              <a:t>Agree boundaries</a:t>
            </a:r>
          </a:p>
          <a:p>
            <a:pPr lvl="0" algn="ctr"/>
            <a:r>
              <a:rPr lang="en-GB" sz="958" i="1" dirty="0">
                <a:solidFill>
                  <a:prstClr val="black"/>
                </a:solidFill>
              </a:rPr>
              <a:t>Agree purpose of system and parameters for success</a:t>
            </a:r>
          </a:p>
        </p:txBody>
      </p:sp>
      <p:pic>
        <p:nvPicPr>
          <p:cNvPr id="79" name="Picture 2">
            <a:extLst>
              <a:ext uri="{FF2B5EF4-FFF2-40B4-BE49-F238E27FC236}">
                <a16:creationId xmlns:a16="http://schemas.microsoft.com/office/drawing/2014/main" xmlns="" id="{6AA45E87-66A6-4042-94BA-2E46D4D175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32958" y="3568344"/>
            <a:ext cx="3428650" cy="320040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80" name="TextBox 79">
            <a:extLst>
              <a:ext uri="{FF2B5EF4-FFF2-40B4-BE49-F238E27FC236}">
                <a16:creationId xmlns:a16="http://schemas.microsoft.com/office/drawing/2014/main" xmlns="" id="{A040EFB2-9362-4B6F-B109-B031FB7ADFF3}"/>
              </a:ext>
            </a:extLst>
          </p:cNvPr>
          <p:cNvSpPr txBox="1"/>
          <p:nvPr/>
        </p:nvSpPr>
        <p:spPr>
          <a:xfrm>
            <a:off x="9323490" y="2080194"/>
            <a:ext cx="2654538" cy="232233"/>
          </a:xfrm>
          <a:prstGeom prst="rect">
            <a:avLst/>
          </a:prstGeom>
          <a:noFill/>
          <a:ln w="76200">
            <a:noFill/>
          </a:ln>
        </p:spPr>
        <p:txBody>
          <a:bodyPr wrap="square" lIns="84000" tIns="42000" rIns="84000" bIns="42000" rtlCol="0">
            <a:spAutoFit/>
          </a:bodyPr>
          <a:lstStyle/>
          <a:p>
            <a:pPr algn="ctr"/>
            <a:endParaRPr lang="en-GB" sz="958" b="1" dirty="0"/>
          </a:p>
        </p:txBody>
      </p:sp>
    </p:spTree>
    <p:extLst>
      <p:ext uri="{BB962C8B-B14F-4D97-AF65-F5344CB8AC3E}">
        <p14:creationId xmlns:p14="http://schemas.microsoft.com/office/powerpoint/2010/main" val="3270088756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Custom Design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NES Document" ma:contentTypeID="0x010100540009AA9B7AD14AB7CB3A6FC98C51F800FE432E121E7F35499793D1AA10C6FF7C" ma:contentTypeVersion="7" ma:contentTypeDescription="" ma:contentTypeScope="" ma:versionID="efcf8fa5e6693e2e5edd929f1f6dd981">
  <xsd:schema xmlns:xsd="http://www.w3.org/2001/XMLSchema" xmlns:xs="http://www.w3.org/2001/XMLSchema" xmlns:p="http://schemas.microsoft.com/office/2006/metadata/properties" xmlns:ns1="http://schemas.microsoft.com/sharepoint/v3" xmlns:ns2="9369f9cd-7934-46f9-83f8-0ab2aa6125c5" targetNamespace="http://schemas.microsoft.com/office/2006/metadata/properties" ma:root="true" ma:fieldsID="d60ec0a984dd89c681e2154d3859367b" ns1:_="" ns2:_="">
    <xsd:import namespace="http://schemas.microsoft.com/sharepoint/v3"/>
    <xsd:import namespace="9369f9cd-7934-46f9-83f8-0ab2aa6125c5"/>
    <xsd:element name="properties">
      <xsd:complexType>
        <xsd:sequence>
          <xsd:element name="documentManagement">
            <xsd:complexType>
              <xsd:all>
                <xsd:element ref="ns1:KpiDescription" minOccurs="0"/>
                <xsd:element ref="ns2:MimeType" minOccurs="0"/>
                <xsd:element ref="ns2:Creator" minOccurs="0"/>
                <xsd:element ref="ns2:Tags" minOccurs="0"/>
                <xsd:element ref="ns2:Legacy_x0020_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KpiDescription" ma:index="2" nillable="true" ma:displayName="Description" ma:description="The description provides information about the purpose of the goal." ma:internalName="KpiDescription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69f9cd-7934-46f9-83f8-0ab2aa6125c5" elementFormDefault="qualified">
    <xsd:import namespace="http://schemas.microsoft.com/office/2006/documentManagement/types"/>
    <xsd:import namespace="http://schemas.microsoft.com/office/infopath/2007/PartnerControls"/>
    <xsd:element name="MimeType" ma:index="3" nillable="true" ma:displayName="Mime Type" ma:internalName="MimeType">
      <xsd:simpleType>
        <xsd:restriction base="dms:Text">
          <xsd:maxLength value="255"/>
        </xsd:restriction>
      </xsd:simpleType>
    </xsd:element>
    <xsd:element name="Creator" ma:index="5" nillable="true" ma:displayName="Creator" ma:internalName="Creator">
      <xsd:simpleType>
        <xsd:restriction base="dms:Text">
          <xsd:maxLength value="255"/>
        </xsd:restriction>
      </xsd:simpleType>
    </xsd:element>
    <xsd:element name="Tags" ma:index="6" nillable="true" ma:displayName="Tags" ma:internalName="Tags">
      <xsd:simpleType>
        <xsd:restriction base="dms:Note">
          <xsd:maxLength value="255"/>
        </xsd:restriction>
      </xsd:simpleType>
    </xsd:element>
    <xsd:element name="Legacy_x0020_ID" ma:index="7" nillable="true" ma:displayName="Legacy ID" ma:internalName="Legacy_x0020_ID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4" ma:displayName="Author"/>
        <xsd:element ref="dcterms:created" minOccurs="0" maxOccurs="1"/>
        <xsd:element ref="dc:identifier" minOccurs="0" maxOccurs="1"/>
        <xsd:element name="contentType" minOccurs="0" maxOccurs="1" type="xsd:string" ma:index="8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KpiDescription xmlns="http://schemas.microsoft.com/sharepoint/v3" xsi:nil="true"/>
    <Creator xmlns="9369f9cd-7934-46f9-83f8-0ab2aa6125c5" xsi:nil="true"/>
    <Tags xmlns="9369f9cd-7934-46f9-83f8-0ab2aa6125c5" xsi:nil="true"/>
    <MimeType xmlns="9369f9cd-7934-46f9-83f8-0ab2aa6125c5" xsi:nil="true"/>
    <Legacy_x0020_ID xmlns="9369f9cd-7934-46f9-83f8-0ab2aa6125c5" xsi:nil="true"/>
  </documentManagement>
</p:properties>
</file>

<file path=customXml/item4.xml><?xml version="1.0" encoding="utf-8"?>
<?mso-contentType ?>
<SharedContentType xmlns="Microsoft.SharePoint.Taxonomy.ContentTypeSync" SourceId="16ac32b6-d060-42fb-93c0-6c46742e1aee" ContentTypeId="0x010100540009AA9B7AD14AB7CB3A6FC98C51F8" PreviousValue="false"/>
</file>

<file path=customXml/itemProps1.xml><?xml version="1.0" encoding="utf-8"?>
<ds:datastoreItem xmlns:ds="http://schemas.openxmlformats.org/officeDocument/2006/customXml" ds:itemID="{3316F43B-FAC3-49CC-82FB-9B51E44E741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9369f9cd-7934-46f9-83f8-0ab2aa6125c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04F1C1C-B130-48E3-9E60-E18D5F75BDB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E9E248C-6144-4390-B63A-79589755C8B3}">
  <ds:schemaRefs>
    <ds:schemaRef ds:uri="http://schemas.microsoft.com/office/2006/metadata/properties"/>
    <ds:schemaRef ds:uri="http://purl.org/dc/dcmitype/"/>
    <ds:schemaRef ds:uri="http://www.w3.org/XML/1998/namespace"/>
    <ds:schemaRef ds:uri="http://schemas.microsoft.com/sharepoint/v3"/>
    <ds:schemaRef ds:uri="http://purl.org/dc/terms/"/>
    <ds:schemaRef ds:uri="http://purl.org/dc/elements/1.1/"/>
    <ds:schemaRef ds:uri="9369f9cd-7934-46f9-83f8-0ab2aa6125c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</ds:schemaRefs>
</ds:datastoreItem>
</file>

<file path=customXml/itemProps4.xml><?xml version="1.0" encoding="utf-8"?>
<ds:datastoreItem xmlns:ds="http://schemas.openxmlformats.org/officeDocument/2006/customXml" ds:itemID="{8E4A1A46-4FD2-4FA1-B27A-400EB6472B4F}">
  <ds:schemaRefs>
    <ds:schemaRef ds:uri="Microsoft.SharePoint.Taxonomy.ContentTypeSyn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3410</TotalTime>
  <Words>198</Words>
  <Application>Microsoft Office PowerPoint</Application>
  <PresentationFormat>A3 Paper (297x420 mm)</PresentationFormat>
  <Paragraphs>18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Custom Design</vt:lpstr>
      <vt:lpstr>1_Custom Design</vt:lpstr>
      <vt:lpstr>Systems Thinking for Everyday Work (STEW) Worksheet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Douglas Park</dc:creator>
  <cp:lastModifiedBy>Thomas Blakeman</cp:lastModifiedBy>
  <cp:revision>141</cp:revision>
  <dcterms:created xsi:type="dcterms:W3CDTF">2017-02-17T15:09:29Z</dcterms:created>
  <dcterms:modified xsi:type="dcterms:W3CDTF">2018-09-12T14:06:06Z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0x010100540009AA9B7AD14AB7CB3A6FC98C51F800FE432E121E7F35499793D1AA10C6FF7C</vt:lpwstr>
  </property>
  <property fmtid="{D5CDD505-2E9C-101B-9397-08002B2CF9AE}" pid="3" name="SharedWithUsers">
    <vt:lpwstr>219;#Paul Bowie</vt:lpwstr>
  </property>
</Properties>
</file>