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5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5C"/>
    <a:srgbClr val="3F6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A18E9-EB24-47EF-B7A9-9C540FD7C8D6}" v="58" dt="2022-12-12T15:03:44.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94390" autoAdjust="0"/>
  </p:normalViewPr>
  <p:slideViewPr>
    <p:cSldViewPr snapToGrid="0">
      <p:cViewPr varScale="1">
        <p:scale>
          <a:sx n="50" d="100"/>
          <a:sy n="50" d="100"/>
        </p:scale>
        <p:origin x="54" y="11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04"/>
    </p:cViewPr>
  </p:sorter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Marsden" userId="c8b3212e-c9fc-49ee-a21c-78ebc6ebb956" providerId="ADAL" clId="{FD6A18E9-EB24-47EF-B7A9-9C540FD7C8D6}"/>
    <pc:docChg chg="undo custSel addSld delSld modSld">
      <pc:chgData name="Gemma Marsden" userId="c8b3212e-c9fc-49ee-a21c-78ebc6ebb956" providerId="ADAL" clId="{FD6A18E9-EB24-47EF-B7A9-9C540FD7C8D6}" dt="2022-12-12T15:05:17.849" v="1518" actId="1076"/>
      <pc:docMkLst>
        <pc:docMk/>
      </pc:docMkLst>
      <pc:sldChg chg="addSp delSp modSp mod">
        <pc:chgData name="Gemma Marsden" userId="c8b3212e-c9fc-49ee-a21c-78ebc6ebb956" providerId="ADAL" clId="{FD6A18E9-EB24-47EF-B7A9-9C540FD7C8D6}" dt="2022-12-12T15:05:17.849" v="1518" actId="1076"/>
        <pc:sldMkLst>
          <pc:docMk/>
          <pc:sldMk cId="2878358248" sldId="256"/>
        </pc:sldMkLst>
        <pc:spChg chg="add del mod">
          <ac:chgData name="Gemma Marsden" userId="c8b3212e-c9fc-49ee-a21c-78ebc6ebb956" providerId="ADAL" clId="{FD6A18E9-EB24-47EF-B7A9-9C540FD7C8D6}" dt="2022-12-12T15:05:05.119" v="1514" actId="478"/>
          <ac:spMkLst>
            <pc:docMk/>
            <pc:sldMk cId="2878358248" sldId="256"/>
            <ac:spMk id="3" creationId="{26E0FEB4-AE31-7F9F-7FE3-2FEE8D5118B1}"/>
          </ac:spMkLst>
        </pc:spChg>
        <pc:spChg chg="mod">
          <ac:chgData name="Gemma Marsden" userId="c8b3212e-c9fc-49ee-a21c-78ebc6ebb956" providerId="ADAL" clId="{FD6A18E9-EB24-47EF-B7A9-9C540FD7C8D6}" dt="2022-12-12T15:05:13.606" v="1517" actId="207"/>
          <ac:spMkLst>
            <pc:docMk/>
            <pc:sldMk cId="2878358248" sldId="256"/>
            <ac:spMk id="4" creationId="{7C7EF45A-A317-4790-8752-B1BC1CEAE318}"/>
          </ac:spMkLst>
        </pc:spChg>
        <pc:spChg chg="del">
          <ac:chgData name="Gemma Marsden" userId="c8b3212e-c9fc-49ee-a21c-78ebc6ebb956" providerId="ADAL" clId="{FD6A18E9-EB24-47EF-B7A9-9C540FD7C8D6}" dt="2022-12-12T15:05:02.849" v="1513" actId="478"/>
          <ac:spMkLst>
            <pc:docMk/>
            <pc:sldMk cId="2878358248" sldId="256"/>
            <ac:spMk id="6" creationId="{DE16EF11-60EC-405E-AC77-4C21CE823416}"/>
          </ac:spMkLst>
        </pc:spChg>
        <pc:spChg chg="mod">
          <ac:chgData name="Gemma Marsden" userId="c8b3212e-c9fc-49ee-a21c-78ebc6ebb956" providerId="ADAL" clId="{FD6A18E9-EB24-47EF-B7A9-9C540FD7C8D6}" dt="2022-12-12T15:05:17.849" v="1518" actId="1076"/>
          <ac:spMkLst>
            <pc:docMk/>
            <pc:sldMk cId="2878358248" sldId="256"/>
            <ac:spMk id="10" creationId="{F983B789-B5AA-44B1-870D-110B860ECADC}"/>
          </ac:spMkLst>
        </pc:spChg>
      </pc:sldChg>
      <pc:sldChg chg="modSp mod">
        <pc:chgData name="Gemma Marsden" userId="c8b3212e-c9fc-49ee-a21c-78ebc6ebb956" providerId="ADAL" clId="{FD6A18E9-EB24-47EF-B7A9-9C540FD7C8D6}" dt="2022-12-06T09:24:34.519" v="29" actId="113"/>
        <pc:sldMkLst>
          <pc:docMk/>
          <pc:sldMk cId="1266142106" sldId="258"/>
        </pc:sldMkLst>
        <pc:spChg chg="mod">
          <ac:chgData name="Gemma Marsden" userId="c8b3212e-c9fc-49ee-a21c-78ebc6ebb956" providerId="ADAL" clId="{FD6A18E9-EB24-47EF-B7A9-9C540FD7C8D6}" dt="2022-12-06T09:24:34.519" v="29" actId="113"/>
          <ac:spMkLst>
            <pc:docMk/>
            <pc:sldMk cId="1266142106" sldId="258"/>
            <ac:spMk id="5" creationId="{32E4917E-BA76-4854-8820-C407E345034C}"/>
          </ac:spMkLst>
        </pc:spChg>
      </pc:sldChg>
      <pc:sldChg chg="modSp mod">
        <pc:chgData name="Gemma Marsden" userId="c8b3212e-c9fc-49ee-a21c-78ebc6ebb956" providerId="ADAL" clId="{FD6A18E9-EB24-47EF-B7A9-9C540FD7C8D6}" dt="2022-12-06T09:25:34.899" v="37" actId="20577"/>
        <pc:sldMkLst>
          <pc:docMk/>
          <pc:sldMk cId="2470279540" sldId="259"/>
        </pc:sldMkLst>
        <pc:spChg chg="mod">
          <ac:chgData name="Gemma Marsden" userId="c8b3212e-c9fc-49ee-a21c-78ebc6ebb956" providerId="ADAL" clId="{FD6A18E9-EB24-47EF-B7A9-9C540FD7C8D6}" dt="2022-12-06T09:24:47.820" v="30" actId="113"/>
          <ac:spMkLst>
            <pc:docMk/>
            <pc:sldMk cId="2470279540" sldId="259"/>
            <ac:spMk id="2" creationId="{8D4E2A78-3CEC-4B5C-9614-76EC2650465C}"/>
          </ac:spMkLst>
        </pc:spChg>
        <pc:spChg chg="mod">
          <ac:chgData name="Gemma Marsden" userId="c8b3212e-c9fc-49ee-a21c-78ebc6ebb956" providerId="ADAL" clId="{FD6A18E9-EB24-47EF-B7A9-9C540FD7C8D6}" dt="2022-12-06T09:25:34.899" v="37" actId="20577"/>
          <ac:spMkLst>
            <pc:docMk/>
            <pc:sldMk cId="2470279540" sldId="259"/>
            <ac:spMk id="3" creationId="{12CC30F4-3D7D-4A9E-8FDE-51CB6304150F}"/>
          </ac:spMkLst>
        </pc:spChg>
      </pc:sldChg>
      <pc:sldChg chg="modSp mod">
        <pc:chgData name="Gemma Marsden" userId="c8b3212e-c9fc-49ee-a21c-78ebc6ebb956" providerId="ADAL" clId="{FD6A18E9-EB24-47EF-B7A9-9C540FD7C8D6}" dt="2022-12-06T09:26:05.743" v="40" actId="207"/>
        <pc:sldMkLst>
          <pc:docMk/>
          <pc:sldMk cId="1045973616" sldId="260"/>
        </pc:sldMkLst>
        <pc:spChg chg="mod">
          <ac:chgData name="Gemma Marsden" userId="c8b3212e-c9fc-49ee-a21c-78ebc6ebb956" providerId="ADAL" clId="{FD6A18E9-EB24-47EF-B7A9-9C540FD7C8D6}" dt="2022-12-06T09:25:57.175" v="39" actId="207"/>
          <ac:spMkLst>
            <pc:docMk/>
            <pc:sldMk cId="1045973616" sldId="260"/>
            <ac:spMk id="2" creationId="{CE78926F-8769-7A76-506A-D8D84F126021}"/>
          </ac:spMkLst>
        </pc:spChg>
        <pc:spChg chg="mod">
          <ac:chgData name="Gemma Marsden" userId="c8b3212e-c9fc-49ee-a21c-78ebc6ebb956" providerId="ADAL" clId="{FD6A18E9-EB24-47EF-B7A9-9C540FD7C8D6}" dt="2022-12-06T09:26:05.743" v="40" actId="207"/>
          <ac:spMkLst>
            <pc:docMk/>
            <pc:sldMk cId="1045973616" sldId="260"/>
            <ac:spMk id="9" creationId="{0452227A-A4A8-8A94-ADC8-CDF2AB0A5544}"/>
          </ac:spMkLst>
        </pc:spChg>
      </pc:sldChg>
      <pc:sldChg chg="modSp mod">
        <pc:chgData name="Gemma Marsden" userId="c8b3212e-c9fc-49ee-a21c-78ebc6ebb956" providerId="ADAL" clId="{FD6A18E9-EB24-47EF-B7A9-9C540FD7C8D6}" dt="2022-12-06T11:18:07.631" v="41" actId="113"/>
        <pc:sldMkLst>
          <pc:docMk/>
          <pc:sldMk cId="3085648516" sldId="262"/>
        </pc:sldMkLst>
        <pc:spChg chg="mod">
          <ac:chgData name="Gemma Marsden" userId="c8b3212e-c9fc-49ee-a21c-78ebc6ebb956" providerId="ADAL" clId="{FD6A18E9-EB24-47EF-B7A9-9C540FD7C8D6}" dt="2022-12-06T11:18:07.631" v="41" actId="113"/>
          <ac:spMkLst>
            <pc:docMk/>
            <pc:sldMk cId="3085648516" sldId="262"/>
            <ac:spMk id="2" creationId="{75FD45EE-A37B-1D0C-55B6-47A081BAE23B}"/>
          </ac:spMkLst>
        </pc:spChg>
      </pc:sldChg>
      <pc:sldChg chg="modSp mod">
        <pc:chgData name="Gemma Marsden" userId="c8b3212e-c9fc-49ee-a21c-78ebc6ebb956" providerId="ADAL" clId="{FD6A18E9-EB24-47EF-B7A9-9C540FD7C8D6}" dt="2022-12-06T11:18:16.642" v="42" actId="113"/>
        <pc:sldMkLst>
          <pc:docMk/>
          <pc:sldMk cId="364921672" sldId="263"/>
        </pc:sldMkLst>
        <pc:spChg chg="mod">
          <ac:chgData name="Gemma Marsden" userId="c8b3212e-c9fc-49ee-a21c-78ebc6ebb956" providerId="ADAL" clId="{FD6A18E9-EB24-47EF-B7A9-9C540FD7C8D6}" dt="2022-12-06T11:18:16.642" v="42" actId="113"/>
          <ac:spMkLst>
            <pc:docMk/>
            <pc:sldMk cId="364921672" sldId="263"/>
            <ac:spMk id="2" creationId="{A76174B0-4DB1-4E60-C9E4-C15395E053DC}"/>
          </ac:spMkLst>
        </pc:spChg>
      </pc:sldChg>
      <pc:sldChg chg="modSp mod">
        <pc:chgData name="Gemma Marsden" userId="c8b3212e-c9fc-49ee-a21c-78ebc6ebb956" providerId="ADAL" clId="{FD6A18E9-EB24-47EF-B7A9-9C540FD7C8D6}" dt="2022-12-06T11:18:38.888" v="45" actId="207"/>
        <pc:sldMkLst>
          <pc:docMk/>
          <pc:sldMk cId="215183519" sldId="264"/>
        </pc:sldMkLst>
        <pc:spChg chg="mod">
          <ac:chgData name="Gemma Marsden" userId="c8b3212e-c9fc-49ee-a21c-78ebc6ebb956" providerId="ADAL" clId="{FD6A18E9-EB24-47EF-B7A9-9C540FD7C8D6}" dt="2022-12-06T11:18:31.717" v="43" actId="113"/>
          <ac:spMkLst>
            <pc:docMk/>
            <pc:sldMk cId="215183519" sldId="264"/>
            <ac:spMk id="8" creationId="{41D9E6B3-D3AE-3853-CA17-E4D2AAD2D1D4}"/>
          </ac:spMkLst>
        </pc:spChg>
        <pc:spChg chg="mod">
          <ac:chgData name="Gemma Marsden" userId="c8b3212e-c9fc-49ee-a21c-78ebc6ebb956" providerId="ADAL" clId="{FD6A18E9-EB24-47EF-B7A9-9C540FD7C8D6}" dt="2022-12-06T11:18:38.888" v="45" actId="207"/>
          <ac:spMkLst>
            <pc:docMk/>
            <pc:sldMk cId="215183519" sldId="264"/>
            <ac:spMk id="13" creationId="{83811148-B358-121F-11E5-275B78EDC107}"/>
          </ac:spMkLst>
        </pc:spChg>
      </pc:sldChg>
      <pc:sldChg chg="modSp mod">
        <pc:chgData name="Gemma Marsden" userId="c8b3212e-c9fc-49ee-a21c-78ebc6ebb956" providerId="ADAL" clId="{FD6A18E9-EB24-47EF-B7A9-9C540FD7C8D6}" dt="2022-12-06T11:19:41.291" v="62" actId="113"/>
        <pc:sldMkLst>
          <pc:docMk/>
          <pc:sldMk cId="3474761924" sldId="265"/>
        </pc:sldMkLst>
        <pc:spChg chg="mod">
          <ac:chgData name="Gemma Marsden" userId="c8b3212e-c9fc-49ee-a21c-78ebc6ebb956" providerId="ADAL" clId="{FD6A18E9-EB24-47EF-B7A9-9C540FD7C8D6}" dt="2022-12-06T11:19:41.291" v="62" actId="113"/>
          <ac:spMkLst>
            <pc:docMk/>
            <pc:sldMk cId="3474761924" sldId="265"/>
            <ac:spMk id="2" creationId="{C16E039F-2DFA-0469-CD59-6E1D158C59E8}"/>
          </ac:spMkLst>
        </pc:spChg>
        <pc:spChg chg="mod">
          <ac:chgData name="Gemma Marsden" userId="c8b3212e-c9fc-49ee-a21c-78ebc6ebb956" providerId="ADAL" clId="{FD6A18E9-EB24-47EF-B7A9-9C540FD7C8D6}" dt="2022-12-06T11:19:34.230" v="61" actId="179"/>
          <ac:spMkLst>
            <pc:docMk/>
            <pc:sldMk cId="3474761924" sldId="265"/>
            <ac:spMk id="3" creationId="{8503F619-F686-1DC5-559B-821C2C227B98}"/>
          </ac:spMkLst>
        </pc:spChg>
      </pc:sldChg>
      <pc:sldChg chg="modSp mod">
        <pc:chgData name="Gemma Marsden" userId="c8b3212e-c9fc-49ee-a21c-78ebc6ebb956" providerId="ADAL" clId="{FD6A18E9-EB24-47EF-B7A9-9C540FD7C8D6}" dt="2022-12-06T11:19:56.740" v="64" actId="114"/>
        <pc:sldMkLst>
          <pc:docMk/>
          <pc:sldMk cId="3880345136" sldId="266"/>
        </pc:sldMkLst>
        <pc:spChg chg="mod">
          <ac:chgData name="Gemma Marsden" userId="c8b3212e-c9fc-49ee-a21c-78ebc6ebb956" providerId="ADAL" clId="{FD6A18E9-EB24-47EF-B7A9-9C540FD7C8D6}" dt="2022-12-06T11:19:49.227" v="63" actId="113"/>
          <ac:spMkLst>
            <pc:docMk/>
            <pc:sldMk cId="3880345136" sldId="266"/>
            <ac:spMk id="2" creationId="{657ECA19-FC25-181B-CF97-20596585D17F}"/>
          </ac:spMkLst>
        </pc:spChg>
        <pc:spChg chg="mod">
          <ac:chgData name="Gemma Marsden" userId="c8b3212e-c9fc-49ee-a21c-78ebc6ebb956" providerId="ADAL" clId="{FD6A18E9-EB24-47EF-B7A9-9C540FD7C8D6}" dt="2022-12-06T11:19:56.740" v="64" actId="114"/>
          <ac:spMkLst>
            <pc:docMk/>
            <pc:sldMk cId="3880345136" sldId="266"/>
            <ac:spMk id="6" creationId="{8F2BA28A-6C63-35CF-1B16-57FF001B6E1C}"/>
          </ac:spMkLst>
        </pc:spChg>
      </pc:sldChg>
      <pc:sldChg chg="modSp mod">
        <pc:chgData name="Gemma Marsden" userId="c8b3212e-c9fc-49ee-a21c-78ebc6ebb956" providerId="ADAL" clId="{FD6A18E9-EB24-47EF-B7A9-9C540FD7C8D6}" dt="2022-12-06T11:20:12.866" v="66" actId="14100"/>
        <pc:sldMkLst>
          <pc:docMk/>
          <pc:sldMk cId="1166595096" sldId="267"/>
        </pc:sldMkLst>
        <pc:spChg chg="mod">
          <ac:chgData name="Gemma Marsden" userId="c8b3212e-c9fc-49ee-a21c-78ebc6ebb956" providerId="ADAL" clId="{FD6A18E9-EB24-47EF-B7A9-9C540FD7C8D6}" dt="2022-12-06T11:20:12.866" v="66" actId="14100"/>
          <ac:spMkLst>
            <pc:docMk/>
            <pc:sldMk cId="1166595096" sldId="267"/>
            <ac:spMk id="5" creationId="{D44057DD-3B9D-720A-F8BE-AB25FF7617D0}"/>
          </ac:spMkLst>
        </pc:spChg>
      </pc:sldChg>
      <pc:sldChg chg="modSp mod">
        <pc:chgData name="Gemma Marsden" userId="c8b3212e-c9fc-49ee-a21c-78ebc6ebb956" providerId="ADAL" clId="{FD6A18E9-EB24-47EF-B7A9-9C540FD7C8D6}" dt="2022-12-06T11:20:20.919" v="68" actId="113"/>
        <pc:sldMkLst>
          <pc:docMk/>
          <pc:sldMk cId="1505174256" sldId="268"/>
        </pc:sldMkLst>
        <pc:spChg chg="mod">
          <ac:chgData name="Gemma Marsden" userId="c8b3212e-c9fc-49ee-a21c-78ebc6ebb956" providerId="ADAL" clId="{FD6A18E9-EB24-47EF-B7A9-9C540FD7C8D6}" dt="2022-12-06T11:20:20.919" v="68" actId="113"/>
          <ac:spMkLst>
            <pc:docMk/>
            <pc:sldMk cId="1505174256" sldId="268"/>
            <ac:spMk id="2" creationId="{900580B2-6D51-E9B4-A9B7-6E268FB628B3}"/>
          </ac:spMkLst>
        </pc:spChg>
      </pc:sldChg>
      <pc:sldChg chg="addSp delSp modSp mod">
        <pc:chgData name="Gemma Marsden" userId="c8b3212e-c9fc-49ee-a21c-78ebc6ebb956" providerId="ADAL" clId="{FD6A18E9-EB24-47EF-B7A9-9C540FD7C8D6}" dt="2022-12-06T11:24:30.116" v="218" actId="207"/>
        <pc:sldMkLst>
          <pc:docMk/>
          <pc:sldMk cId="1142968069" sldId="269"/>
        </pc:sldMkLst>
        <pc:spChg chg="del mod">
          <ac:chgData name="Gemma Marsden" userId="c8b3212e-c9fc-49ee-a21c-78ebc6ebb956" providerId="ADAL" clId="{FD6A18E9-EB24-47EF-B7A9-9C540FD7C8D6}" dt="2022-12-06T11:21:34.238" v="82" actId="478"/>
          <ac:spMkLst>
            <pc:docMk/>
            <pc:sldMk cId="1142968069" sldId="269"/>
            <ac:spMk id="3" creationId="{3CDCAAB3-2904-1C67-5D93-086939F2818E}"/>
          </ac:spMkLst>
        </pc:spChg>
        <pc:spChg chg="mod">
          <ac:chgData name="Gemma Marsden" userId="c8b3212e-c9fc-49ee-a21c-78ebc6ebb956" providerId="ADAL" clId="{FD6A18E9-EB24-47EF-B7A9-9C540FD7C8D6}" dt="2022-12-06T11:24:30.116" v="218" actId="207"/>
          <ac:spMkLst>
            <pc:docMk/>
            <pc:sldMk cId="1142968069" sldId="269"/>
            <ac:spMk id="4" creationId="{95EE0A07-DED7-F887-9154-B0D4BD57D72B}"/>
          </ac:spMkLst>
        </pc:spChg>
        <pc:spChg chg="add del mod">
          <ac:chgData name="Gemma Marsden" userId="c8b3212e-c9fc-49ee-a21c-78ebc6ebb956" providerId="ADAL" clId="{FD6A18E9-EB24-47EF-B7A9-9C540FD7C8D6}" dt="2022-12-06T11:22:01.372" v="89" actId="478"/>
          <ac:spMkLst>
            <pc:docMk/>
            <pc:sldMk cId="1142968069" sldId="269"/>
            <ac:spMk id="6" creationId="{0CE38C59-7421-B3A3-4F70-6AFFA1B2C18E}"/>
          </ac:spMkLst>
        </pc:spChg>
        <pc:spChg chg="add del mod">
          <ac:chgData name="Gemma Marsden" userId="c8b3212e-c9fc-49ee-a21c-78ebc6ebb956" providerId="ADAL" clId="{FD6A18E9-EB24-47EF-B7A9-9C540FD7C8D6}" dt="2022-12-06T11:22:12.998" v="93" actId="478"/>
          <ac:spMkLst>
            <pc:docMk/>
            <pc:sldMk cId="1142968069" sldId="269"/>
            <ac:spMk id="10" creationId="{F95C067D-07B8-C582-C90D-573B6B916A86}"/>
          </ac:spMkLst>
        </pc:spChg>
        <pc:picChg chg="mod">
          <ac:chgData name="Gemma Marsden" userId="c8b3212e-c9fc-49ee-a21c-78ebc6ebb956" providerId="ADAL" clId="{FD6A18E9-EB24-47EF-B7A9-9C540FD7C8D6}" dt="2022-12-06T11:20:29.389" v="69" actId="14100"/>
          <ac:picMkLst>
            <pc:docMk/>
            <pc:sldMk cId="1142968069" sldId="269"/>
            <ac:picMk id="7" creationId="{5181341F-2FAA-A6D4-5623-B8B34A046365}"/>
          </ac:picMkLst>
        </pc:picChg>
        <pc:picChg chg="mod">
          <ac:chgData name="Gemma Marsden" userId="c8b3212e-c9fc-49ee-a21c-78ebc6ebb956" providerId="ADAL" clId="{FD6A18E9-EB24-47EF-B7A9-9C540FD7C8D6}" dt="2022-12-06T11:20:32.582" v="70" actId="14100"/>
          <ac:picMkLst>
            <pc:docMk/>
            <pc:sldMk cId="1142968069" sldId="269"/>
            <ac:picMk id="8" creationId="{878E4A68-E1F6-06C4-189A-520C50B9FAFF}"/>
          </ac:picMkLst>
        </pc:picChg>
      </pc:sldChg>
      <pc:sldChg chg="addSp modSp new mod">
        <pc:chgData name="Gemma Marsden" userId="c8b3212e-c9fc-49ee-a21c-78ebc6ebb956" providerId="ADAL" clId="{FD6A18E9-EB24-47EF-B7A9-9C540FD7C8D6}" dt="2022-12-06T09:22:53.671" v="26" actId="1076"/>
        <pc:sldMkLst>
          <pc:docMk/>
          <pc:sldMk cId="1278692564" sldId="270"/>
        </pc:sldMkLst>
        <pc:spChg chg="mod">
          <ac:chgData name="Gemma Marsden" userId="c8b3212e-c9fc-49ee-a21c-78ebc6ebb956" providerId="ADAL" clId="{FD6A18E9-EB24-47EF-B7A9-9C540FD7C8D6}" dt="2022-12-06T09:21:32.516" v="9" actId="20577"/>
          <ac:spMkLst>
            <pc:docMk/>
            <pc:sldMk cId="1278692564" sldId="270"/>
            <ac:spMk id="2" creationId="{D6A75DCF-1634-5D25-261E-836F29BF720B}"/>
          </ac:spMkLst>
        </pc:spChg>
        <pc:spChg chg="mod">
          <ac:chgData name="Gemma Marsden" userId="c8b3212e-c9fc-49ee-a21c-78ebc6ebb956" providerId="ADAL" clId="{FD6A18E9-EB24-47EF-B7A9-9C540FD7C8D6}" dt="2022-12-06T09:22:30.967" v="18" actId="207"/>
          <ac:spMkLst>
            <pc:docMk/>
            <pc:sldMk cId="1278692564" sldId="270"/>
            <ac:spMk id="3" creationId="{EAE2CD0D-492E-1304-5228-7747DE262FF8}"/>
          </ac:spMkLst>
        </pc:spChg>
        <pc:spChg chg="mod">
          <ac:chgData name="Gemma Marsden" userId="c8b3212e-c9fc-49ee-a21c-78ebc6ebb956" providerId="ADAL" clId="{FD6A18E9-EB24-47EF-B7A9-9C540FD7C8D6}" dt="2022-12-06T09:22:38.468" v="22" actId="403"/>
          <ac:spMkLst>
            <pc:docMk/>
            <pc:sldMk cId="1278692564" sldId="270"/>
            <ac:spMk id="4" creationId="{7EAA7FD4-6867-15EC-5C5B-F16F4E8F958A}"/>
          </ac:spMkLst>
        </pc:spChg>
        <pc:picChg chg="add mod">
          <ac:chgData name="Gemma Marsden" userId="c8b3212e-c9fc-49ee-a21c-78ebc6ebb956" providerId="ADAL" clId="{FD6A18E9-EB24-47EF-B7A9-9C540FD7C8D6}" dt="2022-12-06T09:22:53.671" v="26" actId="1076"/>
          <ac:picMkLst>
            <pc:docMk/>
            <pc:sldMk cId="1278692564" sldId="270"/>
            <ac:picMk id="5" creationId="{2FF0DD21-CA5D-CCDC-ACC1-B65740AE1058}"/>
          </ac:picMkLst>
        </pc:picChg>
      </pc:sldChg>
      <pc:sldChg chg="delSp modSp new mod">
        <pc:chgData name="Gemma Marsden" userId="c8b3212e-c9fc-49ee-a21c-78ebc6ebb956" providerId="ADAL" clId="{FD6A18E9-EB24-47EF-B7A9-9C540FD7C8D6}" dt="2022-12-06T12:22:29.656" v="283" actId="20577"/>
        <pc:sldMkLst>
          <pc:docMk/>
          <pc:sldMk cId="588465817" sldId="271"/>
        </pc:sldMkLst>
        <pc:spChg chg="mod">
          <ac:chgData name="Gemma Marsden" userId="c8b3212e-c9fc-49ee-a21c-78ebc6ebb956" providerId="ADAL" clId="{FD6A18E9-EB24-47EF-B7A9-9C540FD7C8D6}" dt="2022-12-06T09:23:15.408" v="28"/>
          <ac:spMkLst>
            <pc:docMk/>
            <pc:sldMk cId="588465817" sldId="271"/>
            <ac:spMk id="2" creationId="{D9F6D7F6-4473-C645-7D14-0989D88112C6}"/>
          </ac:spMkLst>
        </pc:spChg>
        <pc:spChg chg="mod">
          <ac:chgData name="Gemma Marsden" userId="c8b3212e-c9fc-49ee-a21c-78ebc6ebb956" providerId="ADAL" clId="{FD6A18E9-EB24-47EF-B7A9-9C540FD7C8D6}" dt="2022-12-06T12:22:29.656" v="283" actId="20577"/>
          <ac:spMkLst>
            <pc:docMk/>
            <pc:sldMk cId="588465817" sldId="271"/>
            <ac:spMk id="3" creationId="{59D2FEFF-64A3-D0E8-F2A0-6B5841E26FCC}"/>
          </ac:spMkLst>
        </pc:spChg>
        <pc:spChg chg="del">
          <ac:chgData name="Gemma Marsden" userId="c8b3212e-c9fc-49ee-a21c-78ebc6ebb956" providerId="ADAL" clId="{FD6A18E9-EB24-47EF-B7A9-9C540FD7C8D6}" dt="2022-12-06T12:06:44.159" v="219" actId="478"/>
          <ac:spMkLst>
            <pc:docMk/>
            <pc:sldMk cId="588465817" sldId="271"/>
            <ac:spMk id="4" creationId="{B1A70C2D-76E2-8A47-C7AA-78E1CDCE3A33}"/>
          </ac:spMkLst>
        </pc:spChg>
      </pc:sldChg>
      <pc:sldChg chg="addSp delSp modSp new mod">
        <pc:chgData name="Gemma Marsden" userId="c8b3212e-c9fc-49ee-a21c-78ebc6ebb956" providerId="ADAL" clId="{FD6A18E9-EB24-47EF-B7A9-9C540FD7C8D6}" dt="2022-12-09T09:16:13.980" v="367" actId="404"/>
        <pc:sldMkLst>
          <pc:docMk/>
          <pc:sldMk cId="753596277" sldId="272"/>
        </pc:sldMkLst>
        <pc:spChg chg="mod">
          <ac:chgData name="Gemma Marsden" userId="c8b3212e-c9fc-49ee-a21c-78ebc6ebb956" providerId="ADAL" clId="{FD6A18E9-EB24-47EF-B7A9-9C540FD7C8D6}" dt="2022-12-07T15:24:04.273" v="316" actId="1076"/>
          <ac:spMkLst>
            <pc:docMk/>
            <pc:sldMk cId="753596277" sldId="272"/>
            <ac:spMk id="2" creationId="{9BBDA030-A885-959D-1626-90227252030D}"/>
          </ac:spMkLst>
        </pc:spChg>
        <pc:spChg chg="del mod">
          <ac:chgData name="Gemma Marsden" userId="c8b3212e-c9fc-49ee-a21c-78ebc6ebb956" providerId="ADAL" clId="{FD6A18E9-EB24-47EF-B7A9-9C540FD7C8D6}" dt="2022-12-06T16:31:38.570" v="287"/>
          <ac:spMkLst>
            <pc:docMk/>
            <pc:sldMk cId="753596277" sldId="272"/>
            <ac:spMk id="3" creationId="{5FA55E1F-EEE9-74AE-192C-8DF12EA474F1}"/>
          </ac:spMkLst>
        </pc:spChg>
        <pc:spChg chg="del">
          <ac:chgData name="Gemma Marsden" userId="c8b3212e-c9fc-49ee-a21c-78ebc6ebb956" providerId="ADAL" clId="{FD6A18E9-EB24-47EF-B7A9-9C540FD7C8D6}" dt="2022-12-06T16:31:31.673" v="285" actId="478"/>
          <ac:spMkLst>
            <pc:docMk/>
            <pc:sldMk cId="753596277" sldId="272"/>
            <ac:spMk id="4" creationId="{35BEA42F-05DA-23D9-5E68-6719AD38DFA1}"/>
          </ac:spMkLst>
        </pc:spChg>
        <pc:spChg chg="add mod">
          <ac:chgData name="Gemma Marsden" userId="c8b3212e-c9fc-49ee-a21c-78ebc6ebb956" providerId="ADAL" clId="{FD6A18E9-EB24-47EF-B7A9-9C540FD7C8D6}" dt="2022-12-09T09:13:27.973" v="330" actId="1076"/>
          <ac:spMkLst>
            <pc:docMk/>
            <pc:sldMk cId="753596277" sldId="272"/>
            <ac:spMk id="5" creationId="{EC408935-0999-0355-9C92-FA6A74D47E0C}"/>
          </ac:spMkLst>
        </pc:spChg>
        <pc:spChg chg="add mod">
          <ac:chgData name="Gemma Marsden" userId="c8b3212e-c9fc-49ee-a21c-78ebc6ebb956" providerId="ADAL" clId="{FD6A18E9-EB24-47EF-B7A9-9C540FD7C8D6}" dt="2022-12-09T09:16:13.980" v="367" actId="404"/>
          <ac:spMkLst>
            <pc:docMk/>
            <pc:sldMk cId="753596277" sldId="272"/>
            <ac:spMk id="6" creationId="{0CE0B405-12BF-D59D-B984-83FC67AEC8CA}"/>
          </ac:spMkLst>
        </pc:spChg>
        <pc:picChg chg="add mod">
          <ac:chgData name="Gemma Marsden" userId="c8b3212e-c9fc-49ee-a21c-78ebc6ebb956" providerId="ADAL" clId="{FD6A18E9-EB24-47EF-B7A9-9C540FD7C8D6}" dt="2022-12-07T15:24:30.054" v="324" actId="1076"/>
          <ac:picMkLst>
            <pc:docMk/>
            <pc:sldMk cId="753596277" sldId="272"/>
            <ac:picMk id="3" creationId="{B29E5FAA-1A24-9DBC-D905-095EDA4F3C92}"/>
          </ac:picMkLst>
        </pc:picChg>
      </pc:sldChg>
      <pc:sldChg chg="addSp delSp modSp new mod">
        <pc:chgData name="Gemma Marsden" userId="c8b3212e-c9fc-49ee-a21c-78ebc6ebb956" providerId="ADAL" clId="{FD6A18E9-EB24-47EF-B7A9-9C540FD7C8D6}" dt="2022-12-09T09:24:13.744" v="473" actId="1076"/>
        <pc:sldMkLst>
          <pc:docMk/>
          <pc:sldMk cId="3198273893" sldId="273"/>
        </pc:sldMkLst>
        <pc:spChg chg="mod">
          <ac:chgData name="Gemma Marsden" userId="c8b3212e-c9fc-49ee-a21c-78ebc6ebb956" providerId="ADAL" clId="{FD6A18E9-EB24-47EF-B7A9-9C540FD7C8D6}" dt="2022-12-09T09:16:50.256" v="371" actId="1076"/>
          <ac:spMkLst>
            <pc:docMk/>
            <pc:sldMk cId="3198273893" sldId="273"/>
            <ac:spMk id="2" creationId="{867AAE1E-9C4A-60BD-0D99-248D760C33CF}"/>
          </ac:spMkLst>
        </pc:spChg>
        <pc:spChg chg="mod">
          <ac:chgData name="Gemma Marsden" userId="c8b3212e-c9fc-49ee-a21c-78ebc6ebb956" providerId="ADAL" clId="{FD6A18E9-EB24-47EF-B7A9-9C540FD7C8D6}" dt="2022-12-09T09:20:53.554" v="464" actId="5793"/>
          <ac:spMkLst>
            <pc:docMk/>
            <pc:sldMk cId="3198273893" sldId="273"/>
            <ac:spMk id="3" creationId="{7F7FA594-EB72-D5C7-5D9D-E122CE8001B4}"/>
          </ac:spMkLst>
        </pc:spChg>
        <pc:spChg chg="del">
          <ac:chgData name="Gemma Marsden" userId="c8b3212e-c9fc-49ee-a21c-78ebc6ebb956" providerId="ADAL" clId="{FD6A18E9-EB24-47EF-B7A9-9C540FD7C8D6}" dt="2022-12-09T09:16:54.832" v="372" actId="478"/>
          <ac:spMkLst>
            <pc:docMk/>
            <pc:sldMk cId="3198273893" sldId="273"/>
            <ac:spMk id="4" creationId="{46B04CF0-57A2-084E-5853-44D710628FE0}"/>
          </ac:spMkLst>
        </pc:spChg>
        <pc:spChg chg="add mod">
          <ac:chgData name="Gemma Marsden" userId="c8b3212e-c9fc-49ee-a21c-78ebc6ebb956" providerId="ADAL" clId="{FD6A18E9-EB24-47EF-B7A9-9C540FD7C8D6}" dt="2022-12-09T09:24:13.744" v="473" actId="1076"/>
          <ac:spMkLst>
            <pc:docMk/>
            <pc:sldMk cId="3198273893" sldId="273"/>
            <ac:spMk id="5" creationId="{F4DFB667-5E8F-38A2-2503-7EDDD81F8C15}"/>
          </ac:spMkLst>
        </pc:spChg>
      </pc:sldChg>
      <pc:sldChg chg="addSp delSp modSp new mod">
        <pc:chgData name="Gemma Marsden" userId="c8b3212e-c9fc-49ee-a21c-78ebc6ebb956" providerId="ADAL" clId="{FD6A18E9-EB24-47EF-B7A9-9C540FD7C8D6}" dt="2022-12-09T09:28:55.876" v="533" actId="14100"/>
        <pc:sldMkLst>
          <pc:docMk/>
          <pc:sldMk cId="4127256096" sldId="274"/>
        </pc:sldMkLst>
        <pc:spChg chg="mod">
          <ac:chgData name="Gemma Marsden" userId="c8b3212e-c9fc-49ee-a21c-78ebc6ebb956" providerId="ADAL" clId="{FD6A18E9-EB24-47EF-B7A9-9C540FD7C8D6}" dt="2022-12-09T09:25:16.973" v="477" actId="1076"/>
          <ac:spMkLst>
            <pc:docMk/>
            <pc:sldMk cId="4127256096" sldId="274"/>
            <ac:spMk id="2" creationId="{6B92E4BC-9814-0C89-783D-2CFEED20E1E6}"/>
          </ac:spMkLst>
        </pc:spChg>
        <pc:spChg chg="mod">
          <ac:chgData name="Gemma Marsden" userId="c8b3212e-c9fc-49ee-a21c-78ebc6ebb956" providerId="ADAL" clId="{FD6A18E9-EB24-47EF-B7A9-9C540FD7C8D6}" dt="2022-12-09T09:28:55.876" v="533" actId="14100"/>
          <ac:spMkLst>
            <pc:docMk/>
            <pc:sldMk cId="4127256096" sldId="274"/>
            <ac:spMk id="3" creationId="{17630ADC-A1E2-7BD0-32FD-8D2C297633C9}"/>
          </ac:spMkLst>
        </pc:spChg>
        <pc:spChg chg="del">
          <ac:chgData name="Gemma Marsden" userId="c8b3212e-c9fc-49ee-a21c-78ebc6ebb956" providerId="ADAL" clId="{FD6A18E9-EB24-47EF-B7A9-9C540FD7C8D6}" dt="2022-12-09T09:25:24.856" v="478" actId="478"/>
          <ac:spMkLst>
            <pc:docMk/>
            <pc:sldMk cId="4127256096" sldId="274"/>
            <ac:spMk id="4" creationId="{6447B729-783D-BCC6-A375-653365326D25}"/>
          </ac:spMkLst>
        </pc:spChg>
        <pc:spChg chg="add mod">
          <ac:chgData name="Gemma Marsden" userId="c8b3212e-c9fc-49ee-a21c-78ebc6ebb956" providerId="ADAL" clId="{FD6A18E9-EB24-47EF-B7A9-9C540FD7C8D6}" dt="2022-12-09T09:27:23.627" v="528" actId="207"/>
          <ac:spMkLst>
            <pc:docMk/>
            <pc:sldMk cId="4127256096" sldId="274"/>
            <ac:spMk id="7" creationId="{9232E7DB-4482-8C9F-A9F6-A777CB4EB4C0}"/>
          </ac:spMkLst>
        </pc:spChg>
        <pc:picChg chg="add mod">
          <ac:chgData name="Gemma Marsden" userId="c8b3212e-c9fc-49ee-a21c-78ebc6ebb956" providerId="ADAL" clId="{FD6A18E9-EB24-47EF-B7A9-9C540FD7C8D6}" dt="2022-12-09T09:28:46.676" v="532" actId="14100"/>
          <ac:picMkLst>
            <pc:docMk/>
            <pc:sldMk cId="4127256096" sldId="274"/>
            <ac:picMk id="5" creationId="{D8B20420-8AD0-2128-386C-CE198D614A70}"/>
          </ac:picMkLst>
        </pc:picChg>
      </pc:sldChg>
      <pc:sldChg chg="delSp modSp new mod">
        <pc:chgData name="Gemma Marsden" userId="c8b3212e-c9fc-49ee-a21c-78ebc6ebb956" providerId="ADAL" clId="{FD6A18E9-EB24-47EF-B7A9-9C540FD7C8D6}" dt="2022-12-09T09:41:42.981" v="548" actId="27636"/>
        <pc:sldMkLst>
          <pc:docMk/>
          <pc:sldMk cId="1335106833" sldId="275"/>
        </pc:sldMkLst>
        <pc:spChg chg="mod">
          <ac:chgData name="Gemma Marsden" userId="c8b3212e-c9fc-49ee-a21c-78ebc6ebb956" providerId="ADAL" clId="{FD6A18E9-EB24-47EF-B7A9-9C540FD7C8D6}" dt="2022-12-09T09:29:33.092" v="537" actId="1076"/>
          <ac:spMkLst>
            <pc:docMk/>
            <pc:sldMk cId="1335106833" sldId="275"/>
            <ac:spMk id="2" creationId="{ED1720D8-4BF7-4671-3506-03E5E0EC1E04}"/>
          </ac:spMkLst>
        </pc:spChg>
        <pc:spChg chg="mod">
          <ac:chgData name="Gemma Marsden" userId="c8b3212e-c9fc-49ee-a21c-78ebc6ebb956" providerId="ADAL" clId="{FD6A18E9-EB24-47EF-B7A9-9C540FD7C8D6}" dt="2022-12-09T09:41:42.981" v="548" actId="27636"/>
          <ac:spMkLst>
            <pc:docMk/>
            <pc:sldMk cId="1335106833" sldId="275"/>
            <ac:spMk id="3" creationId="{8B6D6AFA-4B9C-206D-61F1-BFDC144B5108}"/>
          </ac:spMkLst>
        </pc:spChg>
        <pc:spChg chg="del">
          <ac:chgData name="Gemma Marsden" userId="c8b3212e-c9fc-49ee-a21c-78ebc6ebb956" providerId="ADAL" clId="{FD6A18E9-EB24-47EF-B7A9-9C540FD7C8D6}" dt="2022-12-09T09:29:36.649" v="538" actId="478"/>
          <ac:spMkLst>
            <pc:docMk/>
            <pc:sldMk cId="1335106833" sldId="275"/>
            <ac:spMk id="4" creationId="{43B7ED8B-D1D2-B8C6-3A63-B8659497162B}"/>
          </ac:spMkLst>
        </pc:spChg>
      </pc:sldChg>
      <pc:sldChg chg="addSp delSp modSp new mod">
        <pc:chgData name="Gemma Marsden" userId="c8b3212e-c9fc-49ee-a21c-78ebc6ebb956" providerId="ADAL" clId="{FD6A18E9-EB24-47EF-B7A9-9C540FD7C8D6}" dt="2022-12-09T10:03:15.895" v="663" actId="1076"/>
        <pc:sldMkLst>
          <pc:docMk/>
          <pc:sldMk cId="1710589491" sldId="276"/>
        </pc:sldMkLst>
        <pc:spChg chg="mod">
          <ac:chgData name="Gemma Marsden" userId="c8b3212e-c9fc-49ee-a21c-78ebc6ebb956" providerId="ADAL" clId="{FD6A18E9-EB24-47EF-B7A9-9C540FD7C8D6}" dt="2022-12-09T09:42:09.374" v="551" actId="27636"/>
          <ac:spMkLst>
            <pc:docMk/>
            <pc:sldMk cId="1710589491" sldId="276"/>
            <ac:spMk id="2" creationId="{89534260-B140-8E22-3243-ACB5004C1B4B}"/>
          </ac:spMkLst>
        </pc:spChg>
        <pc:spChg chg="mod">
          <ac:chgData name="Gemma Marsden" userId="c8b3212e-c9fc-49ee-a21c-78ebc6ebb956" providerId="ADAL" clId="{FD6A18E9-EB24-47EF-B7A9-9C540FD7C8D6}" dt="2022-12-09T09:45:54.346" v="585" actId="14100"/>
          <ac:spMkLst>
            <pc:docMk/>
            <pc:sldMk cId="1710589491" sldId="276"/>
            <ac:spMk id="3" creationId="{63FCD8A2-CCD7-AF4F-D415-86EBB4C4F670}"/>
          </ac:spMkLst>
        </pc:spChg>
        <pc:spChg chg="del">
          <ac:chgData name="Gemma Marsden" userId="c8b3212e-c9fc-49ee-a21c-78ebc6ebb956" providerId="ADAL" clId="{FD6A18E9-EB24-47EF-B7A9-9C540FD7C8D6}" dt="2022-12-09T09:42:15.053" v="552" actId="478"/>
          <ac:spMkLst>
            <pc:docMk/>
            <pc:sldMk cId="1710589491" sldId="276"/>
            <ac:spMk id="4" creationId="{14B29838-C870-AD2E-7D13-64C5F78E11F5}"/>
          </ac:spMkLst>
        </pc:spChg>
        <pc:spChg chg="mod">
          <ac:chgData name="Gemma Marsden" userId="c8b3212e-c9fc-49ee-a21c-78ebc6ebb956" providerId="ADAL" clId="{FD6A18E9-EB24-47EF-B7A9-9C540FD7C8D6}" dt="2022-12-09T09:48:47.618" v="625" actId="207"/>
          <ac:spMkLst>
            <pc:docMk/>
            <pc:sldMk cId="1710589491" sldId="276"/>
            <ac:spMk id="6" creationId="{11F3B393-36F1-DF5D-EB26-6A7F05FC6B52}"/>
          </ac:spMkLst>
        </pc:spChg>
        <pc:spChg chg="mod">
          <ac:chgData name="Gemma Marsden" userId="c8b3212e-c9fc-49ee-a21c-78ebc6ebb956" providerId="ADAL" clId="{FD6A18E9-EB24-47EF-B7A9-9C540FD7C8D6}" dt="2022-12-09T10:03:15.895" v="663" actId="1076"/>
          <ac:spMkLst>
            <pc:docMk/>
            <pc:sldMk cId="1710589491" sldId="276"/>
            <ac:spMk id="7" creationId="{7C3D753B-F84D-62DC-4AAF-98199F11DB9B}"/>
          </ac:spMkLst>
        </pc:spChg>
        <pc:spChg chg="add mod">
          <ac:chgData name="Gemma Marsden" userId="c8b3212e-c9fc-49ee-a21c-78ebc6ebb956" providerId="ADAL" clId="{FD6A18E9-EB24-47EF-B7A9-9C540FD7C8D6}" dt="2022-12-09T10:02:20.500" v="658" actId="1076"/>
          <ac:spMkLst>
            <pc:docMk/>
            <pc:sldMk cId="1710589491" sldId="276"/>
            <ac:spMk id="9" creationId="{41BCF3BC-3D45-6F07-E0A5-977CDD1B1E1E}"/>
          </ac:spMkLst>
        </pc:spChg>
        <pc:spChg chg="add mod">
          <ac:chgData name="Gemma Marsden" userId="c8b3212e-c9fc-49ee-a21c-78ebc6ebb956" providerId="ADAL" clId="{FD6A18E9-EB24-47EF-B7A9-9C540FD7C8D6}" dt="2022-12-09T10:02:29.040" v="660" actId="14100"/>
          <ac:spMkLst>
            <pc:docMk/>
            <pc:sldMk cId="1710589491" sldId="276"/>
            <ac:spMk id="11" creationId="{0F5FDB91-F651-1883-43FD-7EF3C45C6B7C}"/>
          </ac:spMkLst>
        </pc:spChg>
        <pc:grpChg chg="add mod">
          <ac:chgData name="Gemma Marsden" userId="c8b3212e-c9fc-49ee-a21c-78ebc6ebb956" providerId="ADAL" clId="{FD6A18E9-EB24-47EF-B7A9-9C540FD7C8D6}" dt="2022-12-09T10:03:11.806" v="662" actId="14100"/>
          <ac:grpSpMkLst>
            <pc:docMk/>
            <pc:sldMk cId="1710589491" sldId="276"/>
            <ac:grpSpMk id="5" creationId="{559D3D4A-4AA8-AB37-1FA8-3B1336476BAA}"/>
          </ac:grpSpMkLst>
        </pc:grpChg>
      </pc:sldChg>
      <pc:sldChg chg="addSp delSp modSp new mod">
        <pc:chgData name="Gemma Marsden" userId="c8b3212e-c9fc-49ee-a21c-78ebc6ebb956" providerId="ADAL" clId="{FD6A18E9-EB24-47EF-B7A9-9C540FD7C8D6}" dt="2022-12-09T10:04:59.200" v="687" actId="1076"/>
        <pc:sldMkLst>
          <pc:docMk/>
          <pc:sldMk cId="3400309151" sldId="277"/>
        </pc:sldMkLst>
        <pc:spChg chg="mod">
          <ac:chgData name="Gemma Marsden" userId="c8b3212e-c9fc-49ee-a21c-78ebc6ebb956" providerId="ADAL" clId="{FD6A18E9-EB24-47EF-B7A9-9C540FD7C8D6}" dt="2022-12-09T10:04:08.329" v="671" actId="1076"/>
          <ac:spMkLst>
            <pc:docMk/>
            <pc:sldMk cId="3400309151" sldId="277"/>
            <ac:spMk id="2" creationId="{9CDD6B85-A627-E169-B919-4ED81F51FC11}"/>
          </ac:spMkLst>
        </pc:spChg>
        <pc:spChg chg="mod">
          <ac:chgData name="Gemma Marsden" userId="c8b3212e-c9fc-49ee-a21c-78ebc6ebb956" providerId="ADAL" clId="{FD6A18E9-EB24-47EF-B7A9-9C540FD7C8D6}" dt="2022-12-09T10:04:42.613" v="684" actId="207"/>
          <ac:spMkLst>
            <pc:docMk/>
            <pc:sldMk cId="3400309151" sldId="277"/>
            <ac:spMk id="3" creationId="{5AE4D645-ABEF-624D-8A32-7A1AA468E996}"/>
          </ac:spMkLst>
        </pc:spChg>
        <pc:spChg chg="del">
          <ac:chgData name="Gemma Marsden" userId="c8b3212e-c9fc-49ee-a21c-78ebc6ebb956" providerId="ADAL" clId="{FD6A18E9-EB24-47EF-B7A9-9C540FD7C8D6}" dt="2022-12-09T10:03:42.957" v="664" actId="478"/>
          <ac:spMkLst>
            <pc:docMk/>
            <pc:sldMk cId="3400309151" sldId="277"/>
            <ac:spMk id="4" creationId="{D9F9FFB0-90A4-4D02-235F-E69FDE8397F7}"/>
          </ac:spMkLst>
        </pc:spChg>
        <pc:picChg chg="add mod">
          <ac:chgData name="Gemma Marsden" userId="c8b3212e-c9fc-49ee-a21c-78ebc6ebb956" providerId="ADAL" clId="{FD6A18E9-EB24-47EF-B7A9-9C540FD7C8D6}" dt="2022-12-09T10:04:59.200" v="687" actId="1076"/>
          <ac:picMkLst>
            <pc:docMk/>
            <pc:sldMk cId="3400309151" sldId="277"/>
            <ac:picMk id="5" creationId="{D0676F83-BD69-3FE3-AC88-8A31FD7D4ECD}"/>
          </ac:picMkLst>
        </pc:picChg>
      </pc:sldChg>
      <pc:sldChg chg="delSp modSp new mod">
        <pc:chgData name="Gemma Marsden" userId="c8b3212e-c9fc-49ee-a21c-78ebc6ebb956" providerId="ADAL" clId="{FD6A18E9-EB24-47EF-B7A9-9C540FD7C8D6}" dt="2022-12-09T10:07:34.971" v="711" actId="179"/>
        <pc:sldMkLst>
          <pc:docMk/>
          <pc:sldMk cId="3611855327" sldId="278"/>
        </pc:sldMkLst>
        <pc:spChg chg="mod">
          <ac:chgData name="Gemma Marsden" userId="c8b3212e-c9fc-49ee-a21c-78ebc6ebb956" providerId="ADAL" clId="{FD6A18E9-EB24-47EF-B7A9-9C540FD7C8D6}" dt="2022-12-09T10:05:27.361" v="689"/>
          <ac:spMkLst>
            <pc:docMk/>
            <pc:sldMk cId="3611855327" sldId="278"/>
            <ac:spMk id="2" creationId="{A596A423-5DE5-76DE-FA09-15E5F4C4679E}"/>
          </ac:spMkLst>
        </pc:spChg>
        <pc:spChg chg="mod">
          <ac:chgData name="Gemma Marsden" userId="c8b3212e-c9fc-49ee-a21c-78ebc6ebb956" providerId="ADAL" clId="{FD6A18E9-EB24-47EF-B7A9-9C540FD7C8D6}" dt="2022-12-09T10:07:34.971" v="711" actId="179"/>
          <ac:spMkLst>
            <pc:docMk/>
            <pc:sldMk cId="3611855327" sldId="278"/>
            <ac:spMk id="3" creationId="{9C2DB0BC-CE0E-A1FA-C0F6-BFD02AF74560}"/>
          </ac:spMkLst>
        </pc:spChg>
        <pc:spChg chg="del">
          <ac:chgData name="Gemma Marsden" userId="c8b3212e-c9fc-49ee-a21c-78ebc6ebb956" providerId="ADAL" clId="{FD6A18E9-EB24-47EF-B7A9-9C540FD7C8D6}" dt="2022-12-09T10:05:33.167" v="690" actId="478"/>
          <ac:spMkLst>
            <pc:docMk/>
            <pc:sldMk cId="3611855327" sldId="278"/>
            <ac:spMk id="4" creationId="{90377E77-DB66-CAC9-1383-725491E34B81}"/>
          </ac:spMkLst>
        </pc:spChg>
      </pc:sldChg>
      <pc:sldChg chg="addSp delSp modSp new mod">
        <pc:chgData name="Gemma Marsden" userId="c8b3212e-c9fc-49ee-a21c-78ebc6ebb956" providerId="ADAL" clId="{FD6A18E9-EB24-47EF-B7A9-9C540FD7C8D6}" dt="2022-12-09T10:13:26.691" v="744" actId="1076"/>
        <pc:sldMkLst>
          <pc:docMk/>
          <pc:sldMk cId="49583492" sldId="279"/>
        </pc:sldMkLst>
        <pc:spChg chg="mod">
          <ac:chgData name="Gemma Marsden" userId="c8b3212e-c9fc-49ee-a21c-78ebc6ebb956" providerId="ADAL" clId="{FD6A18E9-EB24-47EF-B7A9-9C540FD7C8D6}" dt="2022-12-09T10:08:24.702" v="713"/>
          <ac:spMkLst>
            <pc:docMk/>
            <pc:sldMk cId="49583492" sldId="279"/>
            <ac:spMk id="2" creationId="{B6150C06-5E87-B1D8-3BE0-1C019F2F0D86}"/>
          </ac:spMkLst>
        </pc:spChg>
        <pc:spChg chg="mod">
          <ac:chgData name="Gemma Marsden" userId="c8b3212e-c9fc-49ee-a21c-78ebc6ebb956" providerId="ADAL" clId="{FD6A18E9-EB24-47EF-B7A9-9C540FD7C8D6}" dt="2022-12-09T10:10:39.034" v="741" actId="27636"/>
          <ac:spMkLst>
            <pc:docMk/>
            <pc:sldMk cId="49583492" sldId="279"/>
            <ac:spMk id="3" creationId="{1ACB53CE-8A96-49F5-8EE7-5E9B793DEF47}"/>
          </ac:spMkLst>
        </pc:spChg>
        <pc:spChg chg="del">
          <ac:chgData name="Gemma Marsden" userId="c8b3212e-c9fc-49ee-a21c-78ebc6ebb956" providerId="ADAL" clId="{FD6A18E9-EB24-47EF-B7A9-9C540FD7C8D6}" dt="2022-12-09T10:08:28.723" v="714" actId="478"/>
          <ac:spMkLst>
            <pc:docMk/>
            <pc:sldMk cId="49583492" sldId="279"/>
            <ac:spMk id="4" creationId="{FED2E224-E886-8E8A-07D1-D3079925FE96}"/>
          </ac:spMkLst>
        </pc:spChg>
        <pc:spChg chg="mod">
          <ac:chgData name="Gemma Marsden" userId="c8b3212e-c9fc-49ee-a21c-78ebc6ebb956" providerId="ADAL" clId="{FD6A18E9-EB24-47EF-B7A9-9C540FD7C8D6}" dt="2022-12-09T10:09:27.346" v="722"/>
          <ac:spMkLst>
            <pc:docMk/>
            <pc:sldMk cId="49583492" sldId="279"/>
            <ac:spMk id="9" creationId="{C6BF9309-B0F4-F8D2-B99F-2A77E5F62CF8}"/>
          </ac:spMkLst>
        </pc:spChg>
        <pc:spChg chg="mod">
          <ac:chgData name="Gemma Marsden" userId="c8b3212e-c9fc-49ee-a21c-78ebc6ebb956" providerId="ADAL" clId="{FD6A18E9-EB24-47EF-B7A9-9C540FD7C8D6}" dt="2022-12-09T10:09:27.346" v="722"/>
          <ac:spMkLst>
            <pc:docMk/>
            <pc:sldMk cId="49583492" sldId="279"/>
            <ac:spMk id="10" creationId="{BF5D5A20-96EF-B3D7-A064-E0136BE09243}"/>
          </ac:spMkLst>
        </pc:spChg>
        <pc:spChg chg="mod">
          <ac:chgData name="Gemma Marsden" userId="c8b3212e-c9fc-49ee-a21c-78ebc6ebb956" providerId="ADAL" clId="{FD6A18E9-EB24-47EF-B7A9-9C540FD7C8D6}" dt="2022-12-09T10:09:27.346" v="722"/>
          <ac:spMkLst>
            <pc:docMk/>
            <pc:sldMk cId="49583492" sldId="279"/>
            <ac:spMk id="11" creationId="{AB10DB47-89F8-C62C-43E1-BCC0F17119DB}"/>
          </ac:spMkLst>
        </pc:spChg>
        <pc:spChg chg="add mod">
          <ac:chgData name="Gemma Marsden" userId="c8b3212e-c9fc-49ee-a21c-78ebc6ebb956" providerId="ADAL" clId="{FD6A18E9-EB24-47EF-B7A9-9C540FD7C8D6}" dt="2022-12-09T10:13:26.691" v="744" actId="1076"/>
          <ac:spMkLst>
            <pc:docMk/>
            <pc:sldMk cId="49583492" sldId="279"/>
            <ac:spMk id="13" creationId="{72E138B3-C559-DC95-6E53-B9F19A83A91B}"/>
          </ac:spMkLst>
        </pc:spChg>
        <pc:grpChg chg="add mod">
          <ac:chgData name="Gemma Marsden" userId="c8b3212e-c9fc-49ee-a21c-78ebc6ebb956" providerId="ADAL" clId="{FD6A18E9-EB24-47EF-B7A9-9C540FD7C8D6}" dt="2022-12-09T10:10:33.291" v="739" actId="1076"/>
          <ac:grpSpMkLst>
            <pc:docMk/>
            <pc:sldMk cId="49583492" sldId="279"/>
            <ac:grpSpMk id="5" creationId="{0734C57A-F51A-E3AE-94D7-295595B9FD8B}"/>
          </ac:grpSpMkLst>
        </pc:grpChg>
        <pc:grpChg chg="mod">
          <ac:chgData name="Gemma Marsden" userId="c8b3212e-c9fc-49ee-a21c-78ebc6ebb956" providerId="ADAL" clId="{FD6A18E9-EB24-47EF-B7A9-9C540FD7C8D6}" dt="2022-12-09T10:09:27.346" v="722"/>
          <ac:grpSpMkLst>
            <pc:docMk/>
            <pc:sldMk cId="49583492" sldId="279"/>
            <ac:grpSpMk id="7" creationId="{FF0AB5D3-0C9D-A859-8EBF-4D72B68B5A75}"/>
          </ac:grpSpMkLst>
        </pc:grpChg>
        <pc:grpChg chg="mod">
          <ac:chgData name="Gemma Marsden" userId="c8b3212e-c9fc-49ee-a21c-78ebc6ebb956" providerId="ADAL" clId="{FD6A18E9-EB24-47EF-B7A9-9C540FD7C8D6}" dt="2022-12-09T10:09:27.346" v="722"/>
          <ac:grpSpMkLst>
            <pc:docMk/>
            <pc:sldMk cId="49583492" sldId="279"/>
            <ac:grpSpMk id="8" creationId="{6F7F523F-D971-4514-3D07-77F23A26F085}"/>
          </ac:grpSpMkLst>
        </pc:grpChg>
        <pc:picChg chg="mod">
          <ac:chgData name="Gemma Marsden" userId="c8b3212e-c9fc-49ee-a21c-78ebc6ebb956" providerId="ADAL" clId="{FD6A18E9-EB24-47EF-B7A9-9C540FD7C8D6}" dt="2022-12-09T10:09:27.346" v="722"/>
          <ac:picMkLst>
            <pc:docMk/>
            <pc:sldMk cId="49583492" sldId="279"/>
            <ac:picMk id="6" creationId="{B23C7C09-7610-2F5D-EC47-3EBF30B7D028}"/>
          </ac:picMkLst>
        </pc:picChg>
      </pc:sldChg>
      <pc:sldChg chg="addSp delSp modSp new mod">
        <pc:chgData name="Gemma Marsden" userId="c8b3212e-c9fc-49ee-a21c-78ebc6ebb956" providerId="ADAL" clId="{FD6A18E9-EB24-47EF-B7A9-9C540FD7C8D6}" dt="2022-12-12T14:06:27.417" v="936" actId="207"/>
        <pc:sldMkLst>
          <pc:docMk/>
          <pc:sldMk cId="2088265031" sldId="280"/>
        </pc:sldMkLst>
        <pc:spChg chg="mod">
          <ac:chgData name="Gemma Marsden" userId="c8b3212e-c9fc-49ee-a21c-78ebc6ebb956" providerId="ADAL" clId="{FD6A18E9-EB24-47EF-B7A9-9C540FD7C8D6}" dt="2022-12-09T10:14:17.230" v="750" actId="403"/>
          <ac:spMkLst>
            <pc:docMk/>
            <pc:sldMk cId="2088265031" sldId="280"/>
            <ac:spMk id="2" creationId="{06EFD308-C6E8-E483-28F1-95A44F79C7BE}"/>
          </ac:spMkLst>
        </pc:spChg>
        <pc:spChg chg="mod">
          <ac:chgData name="Gemma Marsden" userId="c8b3212e-c9fc-49ee-a21c-78ebc6ebb956" providerId="ADAL" clId="{FD6A18E9-EB24-47EF-B7A9-9C540FD7C8D6}" dt="2022-12-09T10:15:11.616" v="762" actId="1076"/>
          <ac:spMkLst>
            <pc:docMk/>
            <pc:sldMk cId="2088265031" sldId="280"/>
            <ac:spMk id="3" creationId="{05634386-90C4-438E-013F-DA09D2628977}"/>
          </ac:spMkLst>
        </pc:spChg>
        <pc:spChg chg="del">
          <ac:chgData name="Gemma Marsden" userId="c8b3212e-c9fc-49ee-a21c-78ebc6ebb956" providerId="ADAL" clId="{FD6A18E9-EB24-47EF-B7A9-9C540FD7C8D6}" dt="2022-12-09T10:14:20.586" v="751" actId="478"/>
          <ac:spMkLst>
            <pc:docMk/>
            <pc:sldMk cId="2088265031" sldId="280"/>
            <ac:spMk id="4" creationId="{2BEBAD6E-E4E8-7BC2-98C1-4240F296B25B}"/>
          </ac:spMkLst>
        </pc:spChg>
        <pc:spChg chg="add mod">
          <ac:chgData name="Gemma Marsden" userId="c8b3212e-c9fc-49ee-a21c-78ebc6ebb956" providerId="ADAL" clId="{FD6A18E9-EB24-47EF-B7A9-9C540FD7C8D6}" dt="2022-12-12T14:06:27.417" v="936" actId="207"/>
          <ac:spMkLst>
            <pc:docMk/>
            <pc:sldMk cId="2088265031" sldId="280"/>
            <ac:spMk id="5" creationId="{CC6E72A5-E57B-A542-DA13-B30757A3AA8B}"/>
          </ac:spMkLst>
        </pc:spChg>
      </pc:sldChg>
      <pc:sldChg chg="addSp delSp modSp new mod">
        <pc:chgData name="Gemma Marsden" userId="c8b3212e-c9fc-49ee-a21c-78ebc6ebb956" providerId="ADAL" clId="{FD6A18E9-EB24-47EF-B7A9-9C540FD7C8D6}" dt="2022-12-12T13:54:15.860" v="842" actId="313"/>
        <pc:sldMkLst>
          <pc:docMk/>
          <pc:sldMk cId="713484119" sldId="281"/>
        </pc:sldMkLst>
        <pc:spChg chg="mod">
          <ac:chgData name="Gemma Marsden" userId="c8b3212e-c9fc-49ee-a21c-78ebc6ebb956" providerId="ADAL" clId="{FD6A18E9-EB24-47EF-B7A9-9C540FD7C8D6}" dt="2022-12-12T13:49:30.320" v="825" actId="1076"/>
          <ac:spMkLst>
            <pc:docMk/>
            <pc:sldMk cId="713484119" sldId="281"/>
            <ac:spMk id="2" creationId="{A8884576-4867-BE39-1CFA-F31EF977CE4B}"/>
          </ac:spMkLst>
        </pc:spChg>
        <pc:spChg chg="mod">
          <ac:chgData name="Gemma Marsden" userId="c8b3212e-c9fc-49ee-a21c-78ebc6ebb956" providerId="ADAL" clId="{FD6A18E9-EB24-47EF-B7A9-9C540FD7C8D6}" dt="2022-12-12T13:49:44.608" v="828"/>
          <ac:spMkLst>
            <pc:docMk/>
            <pc:sldMk cId="713484119" sldId="281"/>
            <ac:spMk id="3" creationId="{8FEF6949-17FA-5CFD-EDF9-5596FB844AA4}"/>
          </ac:spMkLst>
        </pc:spChg>
        <pc:spChg chg="del">
          <ac:chgData name="Gemma Marsden" userId="c8b3212e-c9fc-49ee-a21c-78ebc6ebb956" providerId="ADAL" clId="{FD6A18E9-EB24-47EF-B7A9-9C540FD7C8D6}" dt="2022-12-12T13:47:06.389" v="787" actId="478"/>
          <ac:spMkLst>
            <pc:docMk/>
            <pc:sldMk cId="713484119" sldId="281"/>
            <ac:spMk id="4" creationId="{D6789AF4-6503-3C5C-EA22-8C4895F6A66A}"/>
          </ac:spMkLst>
        </pc:spChg>
        <pc:spChg chg="add mod">
          <ac:chgData name="Gemma Marsden" userId="c8b3212e-c9fc-49ee-a21c-78ebc6ebb956" providerId="ADAL" clId="{FD6A18E9-EB24-47EF-B7A9-9C540FD7C8D6}" dt="2022-12-12T13:54:15.860" v="842" actId="313"/>
          <ac:spMkLst>
            <pc:docMk/>
            <pc:sldMk cId="713484119" sldId="281"/>
            <ac:spMk id="6" creationId="{9D5FB7F0-1AE3-0279-EF8E-7536FE082EAF}"/>
          </ac:spMkLst>
        </pc:spChg>
      </pc:sldChg>
      <pc:sldChg chg="delSp modSp new mod">
        <pc:chgData name="Gemma Marsden" userId="c8b3212e-c9fc-49ee-a21c-78ebc6ebb956" providerId="ADAL" clId="{FD6A18E9-EB24-47EF-B7A9-9C540FD7C8D6}" dt="2022-12-12T13:55:34.300" v="855" actId="27636"/>
        <pc:sldMkLst>
          <pc:docMk/>
          <pc:sldMk cId="4242478371" sldId="282"/>
        </pc:sldMkLst>
        <pc:spChg chg="mod">
          <ac:chgData name="Gemma Marsden" userId="c8b3212e-c9fc-49ee-a21c-78ebc6ebb956" providerId="ADAL" clId="{FD6A18E9-EB24-47EF-B7A9-9C540FD7C8D6}" dt="2022-12-12T13:55:08.788" v="847" actId="1076"/>
          <ac:spMkLst>
            <pc:docMk/>
            <pc:sldMk cId="4242478371" sldId="282"/>
            <ac:spMk id="2" creationId="{0DF8D361-59D2-A73B-4D01-0C2794CD6425}"/>
          </ac:spMkLst>
        </pc:spChg>
        <pc:spChg chg="mod">
          <ac:chgData name="Gemma Marsden" userId="c8b3212e-c9fc-49ee-a21c-78ebc6ebb956" providerId="ADAL" clId="{FD6A18E9-EB24-47EF-B7A9-9C540FD7C8D6}" dt="2022-12-12T13:55:34.300" v="855" actId="27636"/>
          <ac:spMkLst>
            <pc:docMk/>
            <pc:sldMk cId="4242478371" sldId="282"/>
            <ac:spMk id="3" creationId="{E941A9C2-6ED7-2224-33A8-0AC6C690DFA5}"/>
          </ac:spMkLst>
        </pc:spChg>
        <pc:spChg chg="del">
          <ac:chgData name="Gemma Marsden" userId="c8b3212e-c9fc-49ee-a21c-78ebc6ebb956" providerId="ADAL" clId="{FD6A18E9-EB24-47EF-B7A9-9C540FD7C8D6}" dt="2022-12-12T13:55:04.714" v="846" actId="478"/>
          <ac:spMkLst>
            <pc:docMk/>
            <pc:sldMk cId="4242478371" sldId="282"/>
            <ac:spMk id="4" creationId="{E60E7D03-9B46-0453-95CC-1D96C30BBA0C}"/>
          </ac:spMkLst>
        </pc:spChg>
      </pc:sldChg>
      <pc:sldChg chg="addSp delSp modSp new mod">
        <pc:chgData name="Gemma Marsden" userId="c8b3212e-c9fc-49ee-a21c-78ebc6ebb956" providerId="ADAL" clId="{FD6A18E9-EB24-47EF-B7A9-9C540FD7C8D6}" dt="2022-12-12T14:02:15.623" v="919" actId="207"/>
        <pc:sldMkLst>
          <pc:docMk/>
          <pc:sldMk cId="1719894182" sldId="283"/>
        </pc:sldMkLst>
        <pc:spChg chg="mod">
          <ac:chgData name="Gemma Marsden" userId="c8b3212e-c9fc-49ee-a21c-78ebc6ebb956" providerId="ADAL" clId="{FD6A18E9-EB24-47EF-B7A9-9C540FD7C8D6}" dt="2022-12-12T13:56:07.196" v="860" actId="1076"/>
          <ac:spMkLst>
            <pc:docMk/>
            <pc:sldMk cId="1719894182" sldId="283"/>
            <ac:spMk id="2" creationId="{CF083B5F-1607-1B77-7DCE-3330ADF02E77}"/>
          </ac:spMkLst>
        </pc:spChg>
        <pc:spChg chg="mod">
          <ac:chgData name="Gemma Marsden" userId="c8b3212e-c9fc-49ee-a21c-78ebc6ebb956" providerId="ADAL" clId="{FD6A18E9-EB24-47EF-B7A9-9C540FD7C8D6}" dt="2022-12-12T13:57:43.851" v="882" actId="27636"/>
          <ac:spMkLst>
            <pc:docMk/>
            <pc:sldMk cId="1719894182" sldId="283"/>
            <ac:spMk id="3" creationId="{95BAAADB-0D22-C224-4660-60C616066B77}"/>
          </ac:spMkLst>
        </pc:spChg>
        <pc:spChg chg="del">
          <ac:chgData name="Gemma Marsden" userId="c8b3212e-c9fc-49ee-a21c-78ebc6ebb956" providerId="ADAL" clId="{FD6A18E9-EB24-47EF-B7A9-9C540FD7C8D6}" dt="2022-12-12T13:56:03.180" v="859" actId="478"/>
          <ac:spMkLst>
            <pc:docMk/>
            <pc:sldMk cId="1719894182" sldId="283"/>
            <ac:spMk id="4" creationId="{AAD5A24B-6408-CABE-7E63-85C74FEFF269}"/>
          </ac:spMkLst>
        </pc:spChg>
        <pc:spChg chg="add mod">
          <ac:chgData name="Gemma Marsden" userId="c8b3212e-c9fc-49ee-a21c-78ebc6ebb956" providerId="ADAL" clId="{FD6A18E9-EB24-47EF-B7A9-9C540FD7C8D6}" dt="2022-12-12T14:01:22.656" v="913" actId="207"/>
          <ac:spMkLst>
            <pc:docMk/>
            <pc:sldMk cId="1719894182" sldId="283"/>
            <ac:spMk id="8" creationId="{4570A0D0-13F0-FB86-E793-B6806E3B7CF3}"/>
          </ac:spMkLst>
        </pc:spChg>
        <pc:spChg chg="add mod">
          <ac:chgData name="Gemma Marsden" userId="c8b3212e-c9fc-49ee-a21c-78ebc6ebb956" providerId="ADAL" clId="{FD6A18E9-EB24-47EF-B7A9-9C540FD7C8D6}" dt="2022-12-12T14:02:15.623" v="919" actId="207"/>
          <ac:spMkLst>
            <pc:docMk/>
            <pc:sldMk cId="1719894182" sldId="283"/>
            <ac:spMk id="10" creationId="{9123C430-5ECC-5BAD-160F-191FAB769A68}"/>
          </ac:spMkLst>
        </pc:spChg>
        <pc:picChg chg="add mod">
          <ac:chgData name="Gemma Marsden" userId="c8b3212e-c9fc-49ee-a21c-78ebc6ebb956" providerId="ADAL" clId="{FD6A18E9-EB24-47EF-B7A9-9C540FD7C8D6}" dt="2022-12-12T13:58:38.748" v="892" actId="14100"/>
          <ac:picMkLst>
            <pc:docMk/>
            <pc:sldMk cId="1719894182" sldId="283"/>
            <ac:picMk id="5" creationId="{0D43365F-0C44-B14F-3EAA-B95EB9FF18F6}"/>
          </ac:picMkLst>
        </pc:picChg>
        <pc:picChg chg="add mod">
          <ac:chgData name="Gemma Marsden" userId="c8b3212e-c9fc-49ee-a21c-78ebc6ebb956" providerId="ADAL" clId="{FD6A18E9-EB24-47EF-B7A9-9C540FD7C8D6}" dt="2022-12-12T13:59:12.657" v="904" actId="1076"/>
          <ac:picMkLst>
            <pc:docMk/>
            <pc:sldMk cId="1719894182" sldId="283"/>
            <ac:picMk id="6" creationId="{790E9F38-A5A1-D0F6-9B83-859D26EF7E92}"/>
          </ac:picMkLst>
        </pc:picChg>
      </pc:sldChg>
      <pc:sldChg chg="addSp delSp modSp new mod">
        <pc:chgData name="Gemma Marsden" userId="c8b3212e-c9fc-49ee-a21c-78ebc6ebb956" providerId="ADAL" clId="{FD6A18E9-EB24-47EF-B7A9-9C540FD7C8D6}" dt="2022-12-12T14:11:49.927" v="1014" actId="1076"/>
        <pc:sldMkLst>
          <pc:docMk/>
          <pc:sldMk cId="1949616291" sldId="284"/>
        </pc:sldMkLst>
        <pc:spChg chg="mod">
          <ac:chgData name="Gemma Marsden" userId="c8b3212e-c9fc-49ee-a21c-78ebc6ebb956" providerId="ADAL" clId="{FD6A18E9-EB24-47EF-B7A9-9C540FD7C8D6}" dt="2022-12-12T14:05:04.009" v="923" actId="1076"/>
          <ac:spMkLst>
            <pc:docMk/>
            <pc:sldMk cId="1949616291" sldId="284"/>
            <ac:spMk id="2" creationId="{22307D38-BE6E-EFA1-3D37-2B8038D7D81F}"/>
          </ac:spMkLst>
        </pc:spChg>
        <pc:spChg chg="mod">
          <ac:chgData name="Gemma Marsden" userId="c8b3212e-c9fc-49ee-a21c-78ebc6ebb956" providerId="ADAL" clId="{FD6A18E9-EB24-47EF-B7A9-9C540FD7C8D6}" dt="2022-12-12T14:06:03.135" v="934" actId="207"/>
          <ac:spMkLst>
            <pc:docMk/>
            <pc:sldMk cId="1949616291" sldId="284"/>
            <ac:spMk id="3" creationId="{CAF931FB-7D5F-5BB4-A10C-3CE82D424ED1}"/>
          </ac:spMkLst>
        </pc:spChg>
        <pc:spChg chg="del">
          <ac:chgData name="Gemma Marsden" userId="c8b3212e-c9fc-49ee-a21c-78ebc6ebb956" providerId="ADAL" clId="{FD6A18E9-EB24-47EF-B7A9-9C540FD7C8D6}" dt="2022-12-12T14:05:07.244" v="924" actId="478"/>
          <ac:spMkLst>
            <pc:docMk/>
            <pc:sldMk cId="1949616291" sldId="284"/>
            <ac:spMk id="4" creationId="{B9590BB4-F9F5-0921-A6EA-A78BC5942AE7}"/>
          </ac:spMkLst>
        </pc:spChg>
        <pc:spChg chg="add mod">
          <ac:chgData name="Gemma Marsden" userId="c8b3212e-c9fc-49ee-a21c-78ebc6ebb956" providerId="ADAL" clId="{FD6A18E9-EB24-47EF-B7A9-9C540FD7C8D6}" dt="2022-12-12T14:11:05.924" v="1005" actId="120"/>
          <ac:spMkLst>
            <pc:docMk/>
            <pc:sldMk cId="1949616291" sldId="284"/>
            <ac:spMk id="5" creationId="{E7CE5DCE-55DF-BAEE-7C03-6EDF2203040A}"/>
          </ac:spMkLst>
        </pc:spChg>
        <pc:spChg chg="add mod">
          <ac:chgData name="Gemma Marsden" userId="c8b3212e-c9fc-49ee-a21c-78ebc6ebb956" providerId="ADAL" clId="{FD6A18E9-EB24-47EF-B7A9-9C540FD7C8D6}" dt="2022-12-12T14:11:49.927" v="1014" actId="1076"/>
          <ac:spMkLst>
            <pc:docMk/>
            <pc:sldMk cId="1949616291" sldId="284"/>
            <ac:spMk id="7" creationId="{F0C1719F-9E45-F7B0-AD49-D2FC71645ADE}"/>
          </ac:spMkLst>
        </pc:spChg>
      </pc:sldChg>
      <pc:sldChg chg="addSp delSp modSp new mod">
        <pc:chgData name="Gemma Marsden" userId="c8b3212e-c9fc-49ee-a21c-78ebc6ebb956" providerId="ADAL" clId="{FD6A18E9-EB24-47EF-B7A9-9C540FD7C8D6}" dt="2022-12-12T14:15:44.717" v="1050" actId="1076"/>
        <pc:sldMkLst>
          <pc:docMk/>
          <pc:sldMk cId="3492905468" sldId="285"/>
        </pc:sldMkLst>
        <pc:spChg chg="mod">
          <ac:chgData name="Gemma Marsden" userId="c8b3212e-c9fc-49ee-a21c-78ebc6ebb956" providerId="ADAL" clId="{FD6A18E9-EB24-47EF-B7A9-9C540FD7C8D6}" dt="2022-12-12T14:12:25.945" v="1020" actId="1076"/>
          <ac:spMkLst>
            <pc:docMk/>
            <pc:sldMk cId="3492905468" sldId="285"/>
            <ac:spMk id="2" creationId="{40375C78-3696-86E9-1FA4-0E918EA3C665}"/>
          </ac:spMkLst>
        </pc:spChg>
        <pc:spChg chg="mod">
          <ac:chgData name="Gemma Marsden" userId="c8b3212e-c9fc-49ee-a21c-78ebc6ebb956" providerId="ADAL" clId="{FD6A18E9-EB24-47EF-B7A9-9C540FD7C8D6}" dt="2022-12-12T14:14:39.224" v="1045" actId="207"/>
          <ac:spMkLst>
            <pc:docMk/>
            <pc:sldMk cId="3492905468" sldId="285"/>
            <ac:spMk id="3" creationId="{8CEEAE28-9D79-0FBF-95C0-938B9844516B}"/>
          </ac:spMkLst>
        </pc:spChg>
        <pc:spChg chg="del">
          <ac:chgData name="Gemma Marsden" userId="c8b3212e-c9fc-49ee-a21c-78ebc6ebb956" providerId="ADAL" clId="{FD6A18E9-EB24-47EF-B7A9-9C540FD7C8D6}" dt="2022-12-12T14:12:11.932" v="1016" actId="478"/>
          <ac:spMkLst>
            <pc:docMk/>
            <pc:sldMk cId="3492905468" sldId="285"/>
            <ac:spMk id="4" creationId="{2C2DE5DA-8D69-1822-4066-C9968FFAF88F}"/>
          </ac:spMkLst>
        </pc:spChg>
        <pc:spChg chg="add mod">
          <ac:chgData name="Gemma Marsden" userId="c8b3212e-c9fc-49ee-a21c-78ebc6ebb956" providerId="ADAL" clId="{FD6A18E9-EB24-47EF-B7A9-9C540FD7C8D6}" dt="2022-12-12T14:15:44.717" v="1050" actId="1076"/>
          <ac:spMkLst>
            <pc:docMk/>
            <pc:sldMk cId="3492905468" sldId="285"/>
            <ac:spMk id="5" creationId="{F06FCF31-64EE-42E7-C9C4-44B7BFBDF95D}"/>
          </ac:spMkLst>
        </pc:spChg>
      </pc:sldChg>
      <pc:sldChg chg="addSp delSp modSp new mod">
        <pc:chgData name="Gemma Marsden" userId="c8b3212e-c9fc-49ee-a21c-78ebc6ebb956" providerId="ADAL" clId="{FD6A18E9-EB24-47EF-B7A9-9C540FD7C8D6}" dt="2022-12-12T14:20:51.448" v="1115" actId="1035"/>
        <pc:sldMkLst>
          <pc:docMk/>
          <pc:sldMk cId="4098616761" sldId="286"/>
        </pc:sldMkLst>
        <pc:spChg chg="mod">
          <ac:chgData name="Gemma Marsden" userId="c8b3212e-c9fc-49ee-a21c-78ebc6ebb956" providerId="ADAL" clId="{FD6A18E9-EB24-47EF-B7A9-9C540FD7C8D6}" dt="2022-12-12T14:17:01.862" v="1056" actId="1076"/>
          <ac:spMkLst>
            <pc:docMk/>
            <pc:sldMk cId="4098616761" sldId="286"/>
            <ac:spMk id="2" creationId="{10066B73-1C3A-1D62-BA5C-6572BEB4ABE3}"/>
          </ac:spMkLst>
        </pc:spChg>
        <pc:spChg chg="del mod">
          <ac:chgData name="Gemma Marsden" userId="c8b3212e-c9fc-49ee-a21c-78ebc6ebb956" providerId="ADAL" clId="{FD6A18E9-EB24-47EF-B7A9-9C540FD7C8D6}" dt="2022-12-12T14:17:14.826" v="1058"/>
          <ac:spMkLst>
            <pc:docMk/>
            <pc:sldMk cId="4098616761" sldId="286"/>
            <ac:spMk id="3" creationId="{2D041079-B9DC-72E3-48D2-F4F99C1187F4}"/>
          </ac:spMkLst>
        </pc:spChg>
        <pc:spChg chg="del">
          <ac:chgData name="Gemma Marsden" userId="c8b3212e-c9fc-49ee-a21c-78ebc6ebb956" providerId="ADAL" clId="{FD6A18E9-EB24-47EF-B7A9-9C540FD7C8D6}" dt="2022-12-12T14:16:05.410" v="1052" actId="478"/>
          <ac:spMkLst>
            <pc:docMk/>
            <pc:sldMk cId="4098616761" sldId="286"/>
            <ac:spMk id="4" creationId="{57266F4A-5024-9FAF-90C9-EA0633AE7ED3}"/>
          </ac:spMkLst>
        </pc:spChg>
        <pc:spChg chg="add mod">
          <ac:chgData name="Gemma Marsden" userId="c8b3212e-c9fc-49ee-a21c-78ebc6ebb956" providerId="ADAL" clId="{FD6A18E9-EB24-47EF-B7A9-9C540FD7C8D6}" dt="2022-12-12T14:18:23.274" v="1076" actId="403"/>
          <ac:spMkLst>
            <pc:docMk/>
            <pc:sldMk cId="4098616761" sldId="286"/>
            <ac:spMk id="5" creationId="{5D45D27A-2608-6202-B61E-096BEF3EED7A}"/>
          </ac:spMkLst>
        </pc:spChg>
        <pc:spChg chg="add mod">
          <ac:chgData name="Gemma Marsden" userId="c8b3212e-c9fc-49ee-a21c-78ebc6ebb956" providerId="ADAL" clId="{FD6A18E9-EB24-47EF-B7A9-9C540FD7C8D6}" dt="2022-12-12T14:20:51.448" v="1115" actId="1035"/>
          <ac:spMkLst>
            <pc:docMk/>
            <pc:sldMk cId="4098616761" sldId="286"/>
            <ac:spMk id="7" creationId="{BFE0AC70-1C2A-3E75-27C7-369ABF61CA29}"/>
          </ac:spMkLst>
        </pc:spChg>
        <pc:picChg chg="add mod">
          <ac:chgData name="Gemma Marsden" userId="c8b3212e-c9fc-49ee-a21c-78ebc6ebb956" providerId="ADAL" clId="{FD6A18E9-EB24-47EF-B7A9-9C540FD7C8D6}" dt="2022-12-12T14:20:36.473" v="1110" actId="1076"/>
          <ac:picMkLst>
            <pc:docMk/>
            <pc:sldMk cId="4098616761" sldId="286"/>
            <ac:picMk id="6" creationId="{A03E75DF-4044-D2B8-EF5C-3C5606C528ED}"/>
          </ac:picMkLst>
        </pc:picChg>
      </pc:sldChg>
      <pc:sldChg chg="delSp modSp new mod">
        <pc:chgData name="Gemma Marsden" userId="c8b3212e-c9fc-49ee-a21c-78ebc6ebb956" providerId="ADAL" clId="{FD6A18E9-EB24-47EF-B7A9-9C540FD7C8D6}" dt="2022-12-12T14:30:52.085" v="1189" actId="27636"/>
        <pc:sldMkLst>
          <pc:docMk/>
          <pc:sldMk cId="1735442030" sldId="287"/>
        </pc:sldMkLst>
        <pc:spChg chg="mod">
          <ac:chgData name="Gemma Marsden" userId="c8b3212e-c9fc-49ee-a21c-78ebc6ebb956" providerId="ADAL" clId="{FD6A18E9-EB24-47EF-B7A9-9C540FD7C8D6}" dt="2022-12-12T14:21:40.690" v="1119" actId="1076"/>
          <ac:spMkLst>
            <pc:docMk/>
            <pc:sldMk cId="1735442030" sldId="287"/>
            <ac:spMk id="2" creationId="{EE1A53E4-1004-0068-909E-9402FBC99025}"/>
          </ac:spMkLst>
        </pc:spChg>
        <pc:spChg chg="mod">
          <ac:chgData name="Gemma Marsden" userId="c8b3212e-c9fc-49ee-a21c-78ebc6ebb956" providerId="ADAL" clId="{FD6A18E9-EB24-47EF-B7A9-9C540FD7C8D6}" dt="2022-12-12T14:30:52.085" v="1189" actId="27636"/>
          <ac:spMkLst>
            <pc:docMk/>
            <pc:sldMk cId="1735442030" sldId="287"/>
            <ac:spMk id="3" creationId="{63AF7261-4C61-A1F8-C291-A26C299DAD05}"/>
          </ac:spMkLst>
        </pc:spChg>
        <pc:spChg chg="del">
          <ac:chgData name="Gemma Marsden" userId="c8b3212e-c9fc-49ee-a21c-78ebc6ebb956" providerId="ADAL" clId="{FD6A18E9-EB24-47EF-B7A9-9C540FD7C8D6}" dt="2022-12-12T14:21:45.380" v="1120" actId="478"/>
          <ac:spMkLst>
            <pc:docMk/>
            <pc:sldMk cId="1735442030" sldId="287"/>
            <ac:spMk id="4" creationId="{80F86BCA-3EA8-9A2D-5F27-E8AA97D9106A}"/>
          </ac:spMkLst>
        </pc:spChg>
      </pc:sldChg>
      <pc:sldChg chg="addSp delSp modSp new mod">
        <pc:chgData name="Gemma Marsden" userId="c8b3212e-c9fc-49ee-a21c-78ebc6ebb956" providerId="ADAL" clId="{FD6A18E9-EB24-47EF-B7A9-9C540FD7C8D6}" dt="2022-12-12T14:32:59.326" v="1208" actId="1076"/>
        <pc:sldMkLst>
          <pc:docMk/>
          <pc:sldMk cId="1127529643" sldId="288"/>
        </pc:sldMkLst>
        <pc:spChg chg="del mod">
          <ac:chgData name="Gemma Marsden" userId="c8b3212e-c9fc-49ee-a21c-78ebc6ebb956" providerId="ADAL" clId="{FD6A18E9-EB24-47EF-B7A9-9C540FD7C8D6}" dt="2022-12-12T14:32:18.562" v="1195"/>
          <ac:spMkLst>
            <pc:docMk/>
            <pc:sldMk cId="1127529643" sldId="288"/>
            <ac:spMk id="2" creationId="{0DD56434-D497-A166-143A-A7DAA001F06A}"/>
          </ac:spMkLst>
        </pc:spChg>
        <pc:spChg chg="del">
          <ac:chgData name="Gemma Marsden" userId="c8b3212e-c9fc-49ee-a21c-78ebc6ebb956" providerId="ADAL" clId="{FD6A18E9-EB24-47EF-B7A9-9C540FD7C8D6}" dt="2022-12-12T14:32:30.250" v="1197"/>
          <ac:spMkLst>
            <pc:docMk/>
            <pc:sldMk cId="1127529643" sldId="288"/>
            <ac:spMk id="3" creationId="{33F7CB76-ED65-9BEA-9F10-DE3FAFCFE644}"/>
          </ac:spMkLst>
        </pc:spChg>
        <pc:spChg chg="del">
          <ac:chgData name="Gemma Marsden" userId="c8b3212e-c9fc-49ee-a21c-78ebc6ebb956" providerId="ADAL" clId="{FD6A18E9-EB24-47EF-B7A9-9C540FD7C8D6}" dt="2022-12-12T14:32:07.227" v="1193" actId="478"/>
          <ac:spMkLst>
            <pc:docMk/>
            <pc:sldMk cId="1127529643" sldId="288"/>
            <ac:spMk id="4" creationId="{4A1A5752-A212-DADE-6329-822C16AF28E2}"/>
          </ac:spMkLst>
        </pc:spChg>
        <pc:spChg chg="add mod">
          <ac:chgData name="Gemma Marsden" userId="c8b3212e-c9fc-49ee-a21c-78ebc6ebb956" providerId="ADAL" clId="{FD6A18E9-EB24-47EF-B7A9-9C540FD7C8D6}" dt="2022-12-12T14:32:45.995" v="1204" actId="207"/>
          <ac:spMkLst>
            <pc:docMk/>
            <pc:sldMk cId="1127529643" sldId="288"/>
            <ac:spMk id="5" creationId="{6DBE2CF7-5C12-F3E3-AFCC-2C2817D6F1FE}"/>
          </ac:spMkLst>
        </pc:spChg>
        <pc:spChg chg="add mod">
          <ac:chgData name="Gemma Marsden" userId="c8b3212e-c9fc-49ee-a21c-78ebc6ebb956" providerId="ADAL" clId="{FD6A18E9-EB24-47EF-B7A9-9C540FD7C8D6}" dt="2022-12-12T14:32:43.045" v="1203" actId="207"/>
          <ac:spMkLst>
            <pc:docMk/>
            <pc:sldMk cId="1127529643" sldId="288"/>
            <ac:spMk id="6" creationId="{13D9EF2E-E335-A219-9BA5-E65B278660A0}"/>
          </ac:spMkLst>
        </pc:spChg>
        <pc:picChg chg="add mod">
          <ac:chgData name="Gemma Marsden" userId="c8b3212e-c9fc-49ee-a21c-78ebc6ebb956" providerId="ADAL" clId="{FD6A18E9-EB24-47EF-B7A9-9C540FD7C8D6}" dt="2022-12-12T14:32:59.326" v="1208" actId="1076"/>
          <ac:picMkLst>
            <pc:docMk/>
            <pc:sldMk cId="1127529643" sldId="288"/>
            <ac:picMk id="7" creationId="{43C7C8EB-3BA9-6134-B9C6-7CCBCCFF49CC}"/>
          </ac:picMkLst>
        </pc:picChg>
      </pc:sldChg>
      <pc:sldChg chg="new del">
        <pc:chgData name="Gemma Marsden" userId="c8b3212e-c9fc-49ee-a21c-78ebc6ebb956" providerId="ADAL" clId="{FD6A18E9-EB24-47EF-B7A9-9C540FD7C8D6}" dt="2022-12-12T14:31:52.395" v="1192" actId="680"/>
        <pc:sldMkLst>
          <pc:docMk/>
          <pc:sldMk cId="3110966810" sldId="289"/>
        </pc:sldMkLst>
      </pc:sldChg>
      <pc:sldChg chg="addSp delSp modSp new mod">
        <pc:chgData name="Gemma Marsden" userId="c8b3212e-c9fc-49ee-a21c-78ebc6ebb956" providerId="ADAL" clId="{FD6A18E9-EB24-47EF-B7A9-9C540FD7C8D6}" dt="2022-12-12T14:36:34.811" v="1258" actId="1076"/>
        <pc:sldMkLst>
          <pc:docMk/>
          <pc:sldMk cId="4203080707" sldId="289"/>
        </pc:sldMkLst>
        <pc:spChg chg="del">
          <ac:chgData name="Gemma Marsden" userId="c8b3212e-c9fc-49ee-a21c-78ebc6ebb956" providerId="ADAL" clId="{FD6A18E9-EB24-47EF-B7A9-9C540FD7C8D6}" dt="2022-12-12T14:33:20.986" v="1210"/>
          <ac:spMkLst>
            <pc:docMk/>
            <pc:sldMk cId="4203080707" sldId="289"/>
            <ac:spMk id="2" creationId="{12591950-95BC-9E45-0ECC-EBA3623A218B}"/>
          </ac:spMkLst>
        </pc:spChg>
        <pc:spChg chg="mod">
          <ac:chgData name="Gemma Marsden" userId="c8b3212e-c9fc-49ee-a21c-78ebc6ebb956" providerId="ADAL" clId="{FD6A18E9-EB24-47EF-B7A9-9C540FD7C8D6}" dt="2022-12-12T14:35:44.562" v="1245" actId="255"/>
          <ac:spMkLst>
            <pc:docMk/>
            <pc:sldMk cId="4203080707" sldId="289"/>
            <ac:spMk id="3" creationId="{46F132C0-6065-5100-A509-C7BDBF105518}"/>
          </ac:spMkLst>
        </pc:spChg>
        <pc:spChg chg="del">
          <ac:chgData name="Gemma Marsden" userId="c8b3212e-c9fc-49ee-a21c-78ebc6ebb956" providerId="ADAL" clId="{FD6A18E9-EB24-47EF-B7A9-9C540FD7C8D6}" dt="2022-12-12T14:33:28.613" v="1212" actId="478"/>
          <ac:spMkLst>
            <pc:docMk/>
            <pc:sldMk cId="4203080707" sldId="289"/>
            <ac:spMk id="4" creationId="{E4FC0782-3676-DBDE-AD42-D6FB54FC6DA3}"/>
          </ac:spMkLst>
        </pc:spChg>
        <pc:spChg chg="add mod">
          <ac:chgData name="Gemma Marsden" userId="c8b3212e-c9fc-49ee-a21c-78ebc6ebb956" providerId="ADAL" clId="{FD6A18E9-EB24-47EF-B7A9-9C540FD7C8D6}" dt="2022-12-12T14:34:20.120" v="1222" actId="255"/>
          <ac:spMkLst>
            <pc:docMk/>
            <pc:sldMk cId="4203080707" sldId="289"/>
            <ac:spMk id="5" creationId="{770E325E-FB33-3106-E375-2AE2674EB2E3}"/>
          </ac:spMkLst>
        </pc:spChg>
        <pc:spChg chg="add mod">
          <ac:chgData name="Gemma Marsden" userId="c8b3212e-c9fc-49ee-a21c-78ebc6ebb956" providerId="ADAL" clId="{FD6A18E9-EB24-47EF-B7A9-9C540FD7C8D6}" dt="2022-12-12T14:36:34.811" v="1258" actId="1076"/>
          <ac:spMkLst>
            <pc:docMk/>
            <pc:sldMk cId="4203080707" sldId="289"/>
            <ac:spMk id="6" creationId="{774B521A-B4D9-EA8D-7A16-51ECEBA1F13C}"/>
          </ac:spMkLst>
        </pc:spChg>
      </pc:sldChg>
      <pc:sldChg chg="delSp modSp new mod">
        <pc:chgData name="Gemma Marsden" userId="c8b3212e-c9fc-49ee-a21c-78ebc6ebb956" providerId="ADAL" clId="{FD6A18E9-EB24-47EF-B7A9-9C540FD7C8D6}" dt="2022-12-12T14:39:56.540" v="1287" actId="1076"/>
        <pc:sldMkLst>
          <pc:docMk/>
          <pc:sldMk cId="1553333848" sldId="290"/>
        </pc:sldMkLst>
        <pc:spChg chg="mod">
          <ac:chgData name="Gemma Marsden" userId="c8b3212e-c9fc-49ee-a21c-78ebc6ebb956" providerId="ADAL" clId="{FD6A18E9-EB24-47EF-B7A9-9C540FD7C8D6}" dt="2022-12-12T14:37:33.997" v="1261" actId="20577"/>
          <ac:spMkLst>
            <pc:docMk/>
            <pc:sldMk cId="1553333848" sldId="290"/>
            <ac:spMk id="2" creationId="{629178B4-D626-0808-FDC8-F77255DF3526}"/>
          </ac:spMkLst>
        </pc:spChg>
        <pc:spChg chg="mod">
          <ac:chgData name="Gemma Marsden" userId="c8b3212e-c9fc-49ee-a21c-78ebc6ebb956" providerId="ADAL" clId="{FD6A18E9-EB24-47EF-B7A9-9C540FD7C8D6}" dt="2022-12-12T14:39:56.540" v="1287" actId="1076"/>
          <ac:spMkLst>
            <pc:docMk/>
            <pc:sldMk cId="1553333848" sldId="290"/>
            <ac:spMk id="3" creationId="{5417E0C3-3D57-4E30-19B5-977AA678739C}"/>
          </ac:spMkLst>
        </pc:spChg>
        <pc:spChg chg="del">
          <ac:chgData name="Gemma Marsden" userId="c8b3212e-c9fc-49ee-a21c-78ebc6ebb956" providerId="ADAL" clId="{FD6A18E9-EB24-47EF-B7A9-9C540FD7C8D6}" dt="2022-12-12T14:37:39.742" v="1262" actId="478"/>
          <ac:spMkLst>
            <pc:docMk/>
            <pc:sldMk cId="1553333848" sldId="290"/>
            <ac:spMk id="4" creationId="{7454D697-8378-B651-9EAB-EF359CD18512}"/>
          </ac:spMkLst>
        </pc:spChg>
      </pc:sldChg>
      <pc:sldChg chg="delSp modSp new mod">
        <pc:chgData name="Gemma Marsden" userId="c8b3212e-c9fc-49ee-a21c-78ebc6ebb956" providerId="ADAL" clId="{FD6A18E9-EB24-47EF-B7A9-9C540FD7C8D6}" dt="2022-12-12T14:44:05.128" v="1316" actId="207"/>
        <pc:sldMkLst>
          <pc:docMk/>
          <pc:sldMk cId="2307384852" sldId="291"/>
        </pc:sldMkLst>
        <pc:spChg chg="mod">
          <ac:chgData name="Gemma Marsden" userId="c8b3212e-c9fc-49ee-a21c-78ebc6ebb956" providerId="ADAL" clId="{FD6A18E9-EB24-47EF-B7A9-9C540FD7C8D6}" dt="2022-12-12T14:41:32.567" v="1291" actId="1076"/>
          <ac:spMkLst>
            <pc:docMk/>
            <pc:sldMk cId="2307384852" sldId="291"/>
            <ac:spMk id="2" creationId="{FE70CE57-423F-AFFE-9B27-6A64213A40D0}"/>
          </ac:spMkLst>
        </pc:spChg>
        <pc:spChg chg="mod">
          <ac:chgData name="Gemma Marsden" userId="c8b3212e-c9fc-49ee-a21c-78ebc6ebb956" providerId="ADAL" clId="{FD6A18E9-EB24-47EF-B7A9-9C540FD7C8D6}" dt="2022-12-12T14:44:05.128" v="1316" actId="207"/>
          <ac:spMkLst>
            <pc:docMk/>
            <pc:sldMk cId="2307384852" sldId="291"/>
            <ac:spMk id="3" creationId="{221ACE54-029A-CE9B-BD59-938FB0E67DF7}"/>
          </ac:spMkLst>
        </pc:spChg>
        <pc:spChg chg="del">
          <ac:chgData name="Gemma Marsden" userId="c8b3212e-c9fc-49ee-a21c-78ebc6ebb956" providerId="ADAL" clId="{FD6A18E9-EB24-47EF-B7A9-9C540FD7C8D6}" dt="2022-12-12T14:41:59.401" v="1292" actId="478"/>
          <ac:spMkLst>
            <pc:docMk/>
            <pc:sldMk cId="2307384852" sldId="291"/>
            <ac:spMk id="4" creationId="{643BD42D-339B-0EFE-FF15-1A57B4AE3574}"/>
          </ac:spMkLst>
        </pc:spChg>
      </pc:sldChg>
      <pc:sldChg chg="delSp modSp new mod">
        <pc:chgData name="Gemma Marsden" userId="c8b3212e-c9fc-49ee-a21c-78ebc6ebb956" providerId="ADAL" clId="{FD6A18E9-EB24-47EF-B7A9-9C540FD7C8D6}" dt="2022-12-12T14:47:10.946" v="1351" actId="1036"/>
        <pc:sldMkLst>
          <pc:docMk/>
          <pc:sldMk cId="975204907" sldId="292"/>
        </pc:sldMkLst>
        <pc:spChg chg="mod">
          <ac:chgData name="Gemma Marsden" userId="c8b3212e-c9fc-49ee-a21c-78ebc6ebb956" providerId="ADAL" clId="{FD6A18E9-EB24-47EF-B7A9-9C540FD7C8D6}" dt="2022-12-12T14:44:57.311" v="1321" actId="1076"/>
          <ac:spMkLst>
            <pc:docMk/>
            <pc:sldMk cId="975204907" sldId="292"/>
            <ac:spMk id="2" creationId="{9610B03F-A797-677C-33AA-C87B3806F56C}"/>
          </ac:spMkLst>
        </pc:spChg>
        <pc:spChg chg="mod">
          <ac:chgData name="Gemma Marsden" userId="c8b3212e-c9fc-49ee-a21c-78ebc6ebb956" providerId="ADAL" clId="{FD6A18E9-EB24-47EF-B7A9-9C540FD7C8D6}" dt="2022-12-12T14:47:10.946" v="1351" actId="1036"/>
          <ac:spMkLst>
            <pc:docMk/>
            <pc:sldMk cId="975204907" sldId="292"/>
            <ac:spMk id="3" creationId="{43F76005-6390-AD8E-C5DA-FADE80C08766}"/>
          </ac:spMkLst>
        </pc:spChg>
        <pc:spChg chg="del">
          <ac:chgData name="Gemma Marsden" userId="c8b3212e-c9fc-49ee-a21c-78ebc6ebb956" providerId="ADAL" clId="{FD6A18E9-EB24-47EF-B7A9-9C540FD7C8D6}" dt="2022-12-12T14:44:51.312" v="1320" actId="478"/>
          <ac:spMkLst>
            <pc:docMk/>
            <pc:sldMk cId="975204907" sldId="292"/>
            <ac:spMk id="4" creationId="{AB4E921E-45C6-8F09-359F-1117E89D2661}"/>
          </ac:spMkLst>
        </pc:spChg>
      </pc:sldChg>
      <pc:sldChg chg="delSp modSp new mod">
        <pc:chgData name="Gemma Marsden" userId="c8b3212e-c9fc-49ee-a21c-78ebc6ebb956" providerId="ADAL" clId="{FD6A18E9-EB24-47EF-B7A9-9C540FD7C8D6}" dt="2022-12-12T14:56:17.417" v="1441" actId="14100"/>
        <pc:sldMkLst>
          <pc:docMk/>
          <pc:sldMk cId="1337823116" sldId="293"/>
        </pc:sldMkLst>
        <pc:spChg chg="mod">
          <ac:chgData name="Gemma Marsden" userId="c8b3212e-c9fc-49ee-a21c-78ebc6ebb956" providerId="ADAL" clId="{FD6A18E9-EB24-47EF-B7A9-9C540FD7C8D6}" dt="2022-12-12T14:56:13.319" v="1440" actId="1076"/>
          <ac:spMkLst>
            <pc:docMk/>
            <pc:sldMk cId="1337823116" sldId="293"/>
            <ac:spMk id="2" creationId="{E66BF055-82BA-6C4A-9C16-B02B253F0055}"/>
          </ac:spMkLst>
        </pc:spChg>
        <pc:spChg chg="mod">
          <ac:chgData name="Gemma Marsden" userId="c8b3212e-c9fc-49ee-a21c-78ebc6ebb956" providerId="ADAL" clId="{FD6A18E9-EB24-47EF-B7A9-9C540FD7C8D6}" dt="2022-12-12T14:56:17.417" v="1441" actId="14100"/>
          <ac:spMkLst>
            <pc:docMk/>
            <pc:sldMk cId="1337823116" sldId="293"/>
            <ac:spMk id="3" creationId="{603B4FD9-D97E-DFFF-88B9-082AC3D925F5}"/>
          </ac:spMkLst>
        </pc:spChg>
        <pc:spChg chg="del">
          <ac:chgData name="Gemma Marsden" userId="c8b3212e-c9fc-49ee-a21c-78ebc6ebb956" providerId="ADAL" clId="{FD6A18E9-EB24-47EF-B7A9-9C540FD7C8D6}" dt="2022-12-12T14:47:54.365" v="1353" actId="478"/>
          <ac:spMkLst>
            <pc:docMk/>
            <pc:sldMk cId="1337823116" sldId="293"/>
            <ac:spMk id="4" creationId="{8611F8CB-BECA-A2F4-6FDF-25BD4F683B44}"/>
          </ac:spMkLst>
        </pc:spChg>
      </pc:sldChg>
      <pc:sldChg chg="delSp modSp new mod">
        <pc:chgData name="Gemma Marsden" userId="c8b3212e-c9fc-49ee-a21c-78ebc6ebb956" providerId="ADAL" clId="{FD6A18E9-EB24-47EF-B7A9-9C540FD7C8D6}" dt="2022-12-12T15:03:50.634" v="1503" actId="27636"/>
        <pc:sldMkLst>
          <pc:docMk/>
          <pc:sldMk cId="1992852408" sldId="294"/>
        </pc:sldMkLst>
        <pc:spChg chg="mod">
          <ac:chgData name="Gemma Marsden" userId="c8b3212e-c9fc-49ee-a21c-78ebc6ebb956" providerId="ADAL" clId="{FD6A18E9-EB24-47EF-B7A9-9C540FD7C8D6}" dt="2022-12-12T14:57:00.765" v="1447" actId="1076"/>
          <ac:spMkLst>
            <pc:docMk/>
            <pc:sldMk cId="1992852408" sldId="294"/>
            <ac:spMk id="2" creationId="{DDCD6D44-482E-759D-4276-F93D8DACA3BA}"/>
          </ac:spMkLst>
        </pc:spChg>
        <pc:spChg chg="mod">
          <ac:chgData name="Gemma Marsden" userId="c8b3212e-c9fc-49ee-a21c-78ebc6ebb956" providerId="ADAL" clId="{FD6A18E9-EB24-47EF-B7A9-9C540FD7C8D6}" dt="2022-12-12T15:03:50.634" v="1503" actId="27636"/>
          <ac:spMkLst>
            <pc:docMk/>
            <pc:sldMk cId="1992852408" sldId="294"/>
            <ac:spMk id="3" creationId="{1D149A36-70B7-37DE-3ABB-7C4AD922FE71}"/>
          </ac:spMkLst>
        </pc:spChg>
        <pc:spChg chg="del">
          <ac:chgData name="Gemma Marsden" userId="c8b3212e-c9fc-49ee-a21c-78ebc6ebb956" providerId="ADAL" clId="{FD6A18E9-EB24-47EF-B7A9-9C540FD7C8D6}" dt="2022-12-12T14:56:47.443" v="1444" actId="478"/>
          <ac:spMkLst>
            <pc:docMk/>
            <pc:sldMk cId="1992852408" sldId="294"/>
            <ac:spMk id="4" creationId="{84A0DBB2-24E8-CD74-55DC-25D2E7BC7581}"/>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58792"/>
          <c:y val="6.4575599999999997E-2"/>
          <c:w val="0.628077"/>
          <c:h val="0.82945999999999998"/>
        </c:manualLayout>
      </c:layout>
      <c:barChart>
        <c:barDir val="bar"/>
        <c:grouping val="clustered"/>
        <c:varyColors val="0"/>
        <c:ser>
          <c:idx val="0"/>
          <c:order val="0"/>
          <c:tx>
            <c:strRef>
              <c:f>Sheet1!$A$2</c:f>
              <c:strCache>
                <c:ptCount val="1"/>
                <c:pt idx="0">
                  <c:v>Series1</c:v>
                </c:pt>
              </c:strCache>
            </c:strRef>
          </c:tx>
          <c:spPr>
            <a:gradFill flip="none" rotWithShape="1">
              <a:gsLst>
                <a:gs pos="0">
                  <a:schemeClr val="accent2">
                    <a:lumMod val="75000"/>
                  </a:schemeClr>
                </a:gs>
                <a:gs pos="100000">
                  <a:schemeClr val="accent2">
                    <a:lumMod val="40000"/>
                    <a:lumOff val="60000"/>
                  </a:schemeClr>
                </a:gs>
              </a:gsLst>
              <a:lin ang="16200000" scaled="0"/>
            </a:gradFill>
            <a:ln w="12700" cap="flat">
              <a:noFill/>
              <a:miter lim="400000"/>
            </a:ln>
            <a:effectLst/>
          </c:spPr>
          <c:invertIfNegative val="0"/>
          <c:cat>
            <c:strRef>
              <c:f>Sheet1!$B$1:$H$1</c:f>
              <c:strCache>
                <c:ptCount val="7"/>
                <c:pt idx="0">
                  <c:v>See test results</c:v>
                </c:pt>
                <c:pt idx="1">
                  <c:v>See what is in their record</c:v>
                </c:pt>
                <c:pt idx="2">
                  <c:v>Self manage long term conditions</c:v>
                </c:pt>
                <c:pt idx="3">
                  <c:v>View long term condition care</c:v>
                </c:pt>
                <c:pt idx="4">
                  <c:v>Support family and carers</c:v>
                </c:pt>
                <c:pt idx="5">
                  <c:v>View clinical correspondence</c:v>
                </c:pt>
                <c:pt idx="6">
                  <c:v>Prepare for consultations</c:v>
                </c:pt>
              </c:strCache>
            </c:strRef>
          </c:cat>
          <c:val>
            <c:numRef>
              <c:f>Sheet1!$B$2:$H$2</c:f>
              <c:numCache>
                <c:formatCode>General</c:formatCode>
                <c:ptCount val="7"/>
                <c:pt idx="0">
                  <c:v>65.5</c:v>
                </c:pt>
                <c:pt idx="1">
                  <c:v>64.3</c:v>
                </c:pt>
                <c:pt idx="2">
                  <c:v>53.6</c:v>
                </c:pt>
                <c:pt idx="3">
                  <c:v>39.299999999999997</c:v>
                </c:pt>
                <c:pt idx="4">
                  <c:v>32.1</c:v>
                </c:pt>
                <c:pt idx="5">
                  <c:v>27.4</c:v>
                </c:pt>
                <c:pt idx="6">
                  <c:v>20.2</c:v>
                </c:pt>
              </c:numCache>
            </c:numRef>
          </c:val>
          <c:extLst>
            <c:ext xmlns:c16="http://schemas.microsoft.com/office/drawing/2014/chart" uri="{C3380CC4-5D6E-409C-BE32-E72D297353CC}">
              <c16:uniqueId val="{00000000-EEB5-4E1B-9106-469B8229061C}"/>
            </c:ext>
          </c:extLst>
        </c:ser>
        <c:dLbls>
          <c:showLegendKey val="0"/>
          <c:showVal val="0"/>
          <c:showCatName val="0"/>
          <c:showSerName val="0"/>
          <c:showPercent val="0"/>
          <c:showBubbleSize val="0"/>
        </c:dLbls>
        <c:gapWidth val="150"/>
        <c:axId val="-2132047624"/>
        <c:axId val="-2132054184"/>
      </c:barChart>
      <c:catAx>
        <c:axId val="-2132047624"/>
        <c:scaling>
          <c:orientation val="maxMin"/>
        </c:scaling>
        <c:delete val="0"/>
        <c:axPos val="l"/>
        <c:numFmt formatCode="General" sourceLinked="0"/>
        <c:majorTickMark val="out"/>
        <c:minorTickMark val="none"/>
        <c:tickLblPos val="nextTo"/>
        <c:spPr>
          <a:ln w="12700" cap="flat">
            <a:solidFill>
              <a:srgbClr val="888888"/>
            </a:solidFill>
            <a:prstDash val="solid"/>
            <a:round/>
          </a:ln>
        </c:spPr>
        <c:txPr>
          <a:bodyPr rot="0"/>
          <a:lstStyle/>
          <a:p>
            <a:pPr>
              <a:defRPr/>
            </a:pPr>
            <a:endParaRPr lang="en-US"/>
          </a:p>
        </c:txPr>
        <c:crossAx val="-2132054184"/>
        <c:crosses val="autoZero"/>
        <c:auto val="1"/>
        <c:lblAlgn val="ctr"/>
        <c:lblOffset val="100"/>
        <c:noMultiLvlLbl val="1"/>
      </c:catAx>
      <c:valAx>
        <c:axId val="-2132054184"/>
        <c:scaling>
          <c:orientation val="minMax"/>
        </c:scaling>
        <c:delete val="0"/>
        <c:axPos val="t"/>
        <c:majorGridlines>
          <c:spPr>
            <a:ln w="12700" cap="flat">
              <a:solidFill>
                <a:srgbClr val="888888"/>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a:pPr>
            <a:endParaRPr lang="en-US"/>
          </a:p>
        </c:txPr>
        <c:crossAx val="-2132047624"/>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txPr>
    <a:bodyPr/>
    <a:lstStyle/>
    <a:p>
      <a:pPr>
        <a:defRPr sz="2800">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661D2F-18BE-4E5D-B1A4-A8DEFCE376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6512D6D-D4DC-4FD9-8779-E7DC7867B6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14FF2-5CC8-41EF-BB47-A4548CAA4B4D}" type="datetimeFigureOut">
              <a:rPr lang="en-GB" smtClean="0"/>
              <a:t>12/12/2022</a:t>
            </a:fld>
            <a:endParaRPr lang="en-GB"/>
          </a:p>
        </p:txBody>
      </p:sp>
      <p:sp>
        <p:nvSpPr>
          <p:cNvPr id="4" name="Footer Placeholder 3">
            <a:extLst>
              <a:ext uri="{FF2B5EF4-FFF2-40B4-BE49-F238E27FC236}">
                <a16:creationId xmlns:a16="http://schemas.microsoft.com/office/drawing/2014/main" id="{35CD46FC-5AC4-4F22-88A6-4EBA1CA55F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23382EA-B97A-4E21-A253-D3291AFFE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178EE-8D4F-4575-97B2-378FBC260248}" type="slidenum">
              <a:rPr lang="en-GB" smtClean="0"/>
              <a:t>‹#›</a:t>
            </a:fld>
            <a:endParaRPr lang="en-GB"/>
          </a:p>
        </p:txBody>
      </p:sp>
    </p:spTree>
    <p:extLst>
      <p:ext uri="{BB962C8B-B14F-4D97-AF65-F5344CB8AC3E}">
        <p14:creationId xmlns:p14="http://schemas.microsoft.com/office/powerpoint/2010/main" val="27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BF5DF-B77B-4EEB-8A90-9FD92DCC7F32}" type="datetimeFigureOut">
              <a:rPr lang="en-GB" smtClean="0"/>
              <a:t>12/12/2022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EAC9B-D081-490E-AA62-76149F4AEECF}" type="slidenum">
              <a:rPr lang="en-GB" smtClean="0"/>
              <a:t>‹#›</a:t>
            </a:fld>
            <a:endParaRPr lang="en-GB"/>
          </a:p>
        </p:txBody>
      </p:sp>
    </p:spTree>
    <p:extLst>
      <p:ext uri="{BB962C8B-B14F-4D97-AF65-F5344CB8AC3E}">
        <p14:creationId xmlns:p14="http://schemas.microsoft.com/office/powerpoint/2010/main" val="331081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9042DA-3A4A-463E-B342-A290E2ECE6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A32E99-FDF9-4C27-90BE-A47D922EA7C1}"/>
              </a:ext>
            </a:extLst>
          </p:cNvPr>
          <p:cNvSpPr>
            <a:spLocks noGrp="1"/>
          </p:cNvSpPr>
          <p:nvPr>
            <p:ph type="ctrTitle" hasCustomPrompt="1"/>
          </p:nvPr>
        </p:nvSpPr>
        <p:spPr>
          <a:xfrm>
            <a:off x="404079" y="1763887"/>
            <a:ext cx="10263921" cy="1746076"/>
          </a:xfrm>
        </p:spPr>
        <p:txBody>
          <a:bodyPr anchor="b">
            <a:normAutofit/>
          </a:bodyPr>
          <a:lstStyle>
            <a:lvl1pPr algn="l">
              <a:defRPr sz="80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TITLE</a:t>
            </a:r>
            <a:endParaRPr lang="en-GB" dirty="0"/>
          </a:p>
        </p:txBody>
      </p:sp>
      <p:sp>
        <p:nvSpPr>
          <p:cNvPr id="3" name="Subtitle 2">
            <a:extLst>
              <a:ext uri="{FF2B5EF4-FFF2-40B4-BE49-F238E27FC236}">
                <a16:creationId xmlns:a16="http://schemas.microsoft.com/office/drawing/2014/main" id="{D2F4AFCF-1ACD-443F-BD7F-A7A56C9EFFA2}"/>
              </a:ext>
            </a:extLst>
          </p:cNvPr>
          <p:cNvSpPr>
            <a:spLocks noGrp="1"/>
          </p:cNvSpPr>
          <p:nvPr>
            <p:ph type="subTitle" idx="1" hasCustomPrompt="1"/>
          </p:nvPr>
        </p:nvSpPr>
        <p:spPr>
          <a:xfrm>
            <a:off x="404079" y="3602038"/>
            <a:ext cx="10263921" cy="1655762"/>
          </a:xfrm>
        </p:spPr>
        <p:txBody>
          <a:bodyPr>
            <a:normAutofit/>
          </a:bodyPr>
          <a:lstStyle>
            <a:lvl1pPr marL="0" indent="0" algn="l">
              <a:buNone/>
              <a:defRPr sz="40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GB" dirty="0"/>
          </a:p>
        </p:txBody>
      </p:sp>
      <p:pic>
        <p:nvPicPr>
          <p:cNvPr id="14" name="Picture 13">
            <a:extLst>
              <a:ext uri="{FF2B5EF4-FFF2-40B4-BE49-F238E27FC236}">
                <a16:creationId xmlns:a16="http://schemas.microsoft.com/office/drawing/2014/main" id="{AAE3FD02-082F-401F-9792-41283FF6D0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6542" y="5505647"/>
            <a:ext cx="5392978" cy="1126511"/>
          </a:xfrm>
          <a:prstGeom prst="rect">
            <a:avLst/>
          </a:prstGeom>
        </p:spPr>
      </p:pic>
      <p:pic>
        <p:nvPicPr>
          <p:cNvPr id="7" name="Picture 6">
            <a:extLst>
              <a:ext uri="{FF2B5EF4-FFF2-40B4-BE49-F238E27FC236}">
                <a16:creationId xmlns:a16="http://schemas.microsoft.com/office/drawing/2014/main" id="{DCC64D08-B5F6-4AA8-8A7E-62F01C741C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3663249" cy="1746076"/>
          </a:xfrm>
          <a:prstGeom prst="rect">
            <a:avLst/>
          </a:prstGeom>
        </p:spPr>
      </p:pic>
    </p:spTree>
    <p:extLst>
      <p:ext uri="{BB962C8B-B14F-4D97-AF65-F5344CB8AC3E}">
        <p14:creationId xmlns:p14="http://schemas.microsoft.com/office/powerpoint/2010/main" val="17229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1E39-CD2A-4FF9-A034-0B1895D3BB48}"/>
              </a:ext>
            </a:extLst>
          </p:cNvPr>
          <p:cNvSpPr>
            <a:spLocks noGrp="1"/>
          </p:cNvSpPr>
          <p:nvPr>
            <p:ph type="title"/>
          </p:nvPr>
        </p:nvSpPr>
        <p:spPr>
          <a:xfrm>
            <a:off x="479221" y="330262"/>
            <a:ext cx="11233558" cy="793241"/>
          </a:xfrm>
        </p:spPr>
        <p:txBody>
          <a:bodyPr>
            <a:normAutofit/>
          </a:bodyPr>
          <a:lstStyle>
            <a:lvl1pPr>
              <a:defRPr sz="480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7BC6624-806E-41DD-920E-D79D32354308}"/>
              </a:ext>
            </a:extLst>
          </p:cNvPr>
          <p:cNvSpPr>
            <a:spLocks noGrp="1"/>
          </p:cNvSpPr>
          <p:nvPr>
            <p:ph idx="1"/>
          </p:nvPr>
        </p:nvSpPr>
        <p:spPr>
          <a:xfrm>
            <a:off x="479220" y="2048723"/>
            <a:ext cx="11233557" cy="3781625"/>
          </a:xfrm>
        </p:spPr>
        <p:txBody>
          <a:bodyPr>
            <a:normAutofit/>
          </a:bodyPr>
          <a:lstStyle>
            <a:lvl1pPr>
              <a:defRPr sz="1800">
                <a:latin typeface="Lato" panose="020F0502020204030203" pitchFamily="34" charset="0"/>
                <a:ea typeface="Lato" panose="020F0502020204030203" pitchFamily="34" charset="0"/>
                <a:cs typeface="Lato" panose="020F0502020204030203" pitchFamily="34" charset="0"/>
              </a:defRPr>
            </a:lvl1pPr>
            <a:lvl2pPr>
              <a:defRPr sz="1800">
                <a:latin typeface="Lato" panose="020F0502020204030203" pitchFamily="34" charset="0"/>
                <a:ea typeface="Lato" panose="020F0502020204030203" pitchFamily="34" charset="0"/>
                <a:cs typeface="Lato" panose="020F0502020204030203" pitchFamily="34" charset="0"/>
              </a:defRPr>
            </a:lvl2pPr>
            <a:lvl3pPr>
              <a:defRPr sz="1600">
                <a:latin typeface="Lato" panose="020F0502020204030203" pitchFamily="34" charset="0"/>
                <a:ea typeface="Lato" panose="020F0502020204030203" pitchFamily="34" charset="0"/>
                <a:cs typeface="Lato" panose="020F0502020204030203" pitchFamily="34" charset="0"/>
              </a:defRPr>
            </a:lvl3pPr>
            <a:lvl4pPr>
              <a:defRPr sz="1400">
                <a:latin typeface="Lato" panose="020F0502020204030203" pitchFamily="34" charset="0"/>
                <a:ea typeface="Lato" panose="020F0502020204030203" pitchFamily="34" charset="0"/>
                <a:cs typeface="Lato" panose="020F0502020204030203" pitchFamily="34" charset="0"/>
              </a:defRPr>
            </a:lvl4pPr>
            <a:lvl5pPr>
              <a:defRPr sz="140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2">
            <a:extLst>
              <a:ext uri="{FF2B5EF4-FFF2-40B4-BE49-F238E27FC236}">
                <a16:creationId xmlns:a16="http://schemas.microsoft.com/office/drawing/2014/main" id="{AFF23F11-EF67-4762-853D-6EA8D3346C19}"/>
              </a:ext>
            </a:extLst>
          </p:cNvPr>
          <p:cNvSpPr>
            <a:spLocks noGrp="1"/>
          </p:cNvSpPr>
          <p:nvPr>
            <p:ph type="subTitle" idx="13"/>
          </p:nvPr>
        </p:nvSpPr>
        <p:spPr>
          <a:xfrm>
            <a:off x="479220" y="1288661"/>
            <a:ext cx="11233557" cy="429683"/>
          </a:xfrm>
        </p:spPr>
        <p:txBody>
          <a:bodyPr>
            <a:noAutofit/>
          </a:bodyPr>
          <a:lstStyle>
            <a:lvl1pPr marL="0" indent="0" algn="l">
              <a:buNone/>
              <a:defRPr sz="3200">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3A6E1418-AC7D-440B-8F05-2AA0FD1A9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6047299"/>
            <a:ext cx="12190992" cy="810701"/>
          </a:xfrm>
          <a:prstGeom prst="rect">
            <a:avLst/>
          </a:prstGeom>
        </p:spPr>
      </p:pic>
    </p:spTree>
    <p:extLst>
      <p:ext uri="{BB962C8B-B14F-4D97-AF65-F5344CB8AC3E}">
        <p14:creationId xmlns:p14="http://schemas.microsoft.com/office/powerpoint/2010/main" val="237682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83A794-29DE-4D01-9FA7-76E9127E82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 y="6047299"/>
            <a:ext cx="12190992" cy="810701"/>
          </a:xfrm>
          <a:prstGeom prst="rect">
            <a:avLst/>
          </a:prstGeom>
        </p:spPr>
      </p:pic>
    </p:spTree>
    <p:extLst>
      <p:ext uri="{BB962C8B-B14F-4D97-AF65-F5344CB8AC3E}">
        <p14:creationId xmlns:p14="http://schemas.microsoft.com/office/powerpoint/2010/main" val="980299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110B3-01D8-41B5-876B-DDDC7F5A5C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EE57DA-F4DD-4CCA-BDEF-77797CC74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70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lang="en-US" sz="5400" kern="1200" dirty="0" smtClean="0">
          <a:solidFill>
            <a:srgbClr val="002D59"/>
          </a:solidFill>
          <a:latin typeface="Frutiger Linotype"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rgbClr val="002D59"/>
          </a:solidFill>
          <a:latin typeface="Frutiger Linotype" panose="020B060403050404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B5C"/>
          </a:solidFill>
          <a:latin typeface="Frutiger Linotype"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B5C"/>
          </a:solidFill>
          <a:latin typeface="Frutiger Linotype"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B5C"/>
          </a:solidFill>
          <a:latin typeface="Frutiger Linotype"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B5C"/>
          </a:solidFill>
          <a:latin typeface="Frutiger Linotype"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learning.rcgp.org.uk/mod/book/view.php?id=13455&amp;chapterid=773"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learning.rcgp.org.uk/mod/book/view.php?id=13455&amp;chapterid=7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ons.gov.uk/peoplepopulationandcommunity/crimeandjustice/bulletins/crimeinenglandandwales/yearendingjune2022" TargetMode="External"/><Relationship Id="rId1" Type="http://schemas.openxmlformats.org/officeDocument/2006/relationships/slideLayout" Target="../slideLayouts/slideLayout2.xml"/><Relationship Id="rId4" Type="http://schemas.openxmlformats.org/officeDocument/2006/relationships/hyperlink" Target="https://www.thelancet.com/pdfs/journals/%0Blancet/PIIS0140-6736(21)02664-7.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learning.rcgp.org.uk/pluginfile.php/179161/mod_book/chapter/782/Safeguarding%20and%20automatic%20record%20access.docx" TargetMode="External"/><Relationship Id="rId2" Type="http://schemas.openxmlformats.org/officeDocument/2006/relationships/hyperlink" Target="https://elearning.rcgp.org.uk/pluginfile.php/179161/mod_book/chapter/782/Coercion.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learning.rcgp.org.uk/pluginfile.php/179161/mod_book/chapter/782/Safeguarding%20and%20vulnerable%20groups.docx"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elearning.rcgp.org.uk/pluginfile.php/179161/mod_book/chapter/782/Safeguarding%20and%20automatic%20record%20access.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learning.rcgp.org.uk/pluginfile.php/179161/mod_book/chapter/767/RCGP%20Application%20Form.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igital.nhs.uk/data-and-information/publications/statistical/mi-patient-online-pomi/curren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learning.rcgp.org.uk/pluginfile.php/179161/mod_book/chapter/764/Working%20with%20record%20access.docx" TargetMode="External"/><Relationship Id="rId2" Type="http://schemas.openxmlformats.org/officeDocument/2006/relationships/hyperlink" Target="https://elearning.rcgp.org.uk/pluginfile.php/179161/mod_book/chapter/769/Clinical%20assurance%20before%20automatic%20record%20access%20v1.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elearning.rcgp.org.uk/pluginfile.php/179161/mod_book/chapter/764/Checking%20patient%20records%20FAQ.docx" TargetMode="External"/><Relationship Id="rId4" Type="http://schemas.openxmlformats.org/officeDocument/2006/relationships/hyperlink" Target="https://elearning.rcgp.org.uk/pluginfile.php/179161/mod_book/chapter/769/Clinical%20assurance%20before%20automatic%20record%20access%20v1.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learning.rcgp.org.uk/pluginfile.php/179161/mod_book/chapter/764/SNOMED%20terms%20that%20control%20automatic%20record%20access.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learning.rcgp.org.uk/pluginfile.php/179161/mod_book/chapter/764/j.%20Flowchart%20-%20New%20patient%20registration%20and%20auto%20access.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elearning.rcgp.org.uk/pluginfile.php/179161/mod_book/chapter/764/j.%20Flowchart%20-%20New%20patient%20registration%20and%20auto%20access.pdf" TargetMode="External"/><Relationship Id="rId3" Type="http://schemas.openxmlformats.org/officeDocument/2006/relationships/hyperlink" Target="https://elearning.rcgp.org.uk/pluginfile.php/179161/mod_book/chapter/762/Safeguarding%20and%20automatic%20record%20access.docx" TargetMode="External"/><Relationship Id="rId7" Type="http://schemas.openxmlformats.org/officeDocument/2006/relationships/hyperlink" Target="https://elearning.rcgp.org.uk/pluginfile.php/179161/mod_book/chapter/762/Managing%20potentially%20harmful%20information.docx" TargetMode="External"/><Relationship Id="rId2" Type="http://schemas.openxmlformats.org/officeDocument/2006/relationships/hyperlink" Target="https://elearning.rcgp.org.uk/pluginfile.php/179161/mod_book/chapter/764/Working%20with%20record%20access.docx" TargetMode="External"/><Relationship Id="rId1" Type="http://schemas.openxmlformats.org/officeDocument/2006/relationships/slideLayout" Target="../slideLayouts/slideLayout2.xml"/><Relationship Id="rId6" Type="http://schemas.openxmlformats.org/officeDocument/2006/relationships/hyperlink" Target="https://elearning.rcgp.org.uk/pluginfile.php/179161/mod_book/chapter/769/Clinical%20assurance%20before%20automatic%20record%20access%20v1.1.pdf" TargetMode="External"/><Relationship Id="rId5" Type="http://schemas.openxmlformats.org/officeDocument/2006/relationships/hyperlink" Target="https://elearning.rcgp.org.uk/pluginfile.php/179161/mod_book/chapter/764/SNOMED%20terms%20that%20control%20automatic%20record%20access.docx" TargetMode="External"/><Relationship Id="rId4" Type="http://schemas.openxmlformats.org/officeDocument/2006/relationships/hyperlink" Target="https://elearning.rcgp.org.uk/pluginfile.php/179161/mod_book/chapter/764/Checking%20patient%20records%20FAQ.docx" TargetMode="External"/><Relationship Id="rId9" Type="http://schemas.openxmlformats.org/officeDocument/2006/relationships/hyperlink" Target="https://elearning.rcgp.org.uk/pluginfile.php/179161/mod_book/chapter/764/Checklist%20-%20Working%20with%20automatic%20record%20access.doc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learning.rcgp.org.uk/pluginfile.php/179161/mod_book/chapter/764/Checklist%20-%20Working%20with%20automatic%20record%20access.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learning.rcgp.org.uk/pluginfile.php/179161/mod_book/chapter/764/Checklist%20-%20Working%20with%20automatic%20record%20access.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elearning.rcgp.org.uk/pluginfile.php/179161/mod_book/chapter/767/RCGP%20Application%20Form.docx" TargetMode="External"/><Relationship Id="rId3" Type="http://schemas.openxmlformats.org/officeDocument/2006/relationships/hyperlink" Target="https://elearning.rcgp.org.uk/pluginfile.php/179161/mod_book/chapter/767/j.%20Flowchart%20-%20New%20patient%20registration%20and%20auto%20access.pdf" TargetMode="External"/><Relationship Id="rId7" Type="http://schemas.openxmlformats.org/officeDocument/2006/relationships/hyperlink" Target="https://elearning.rcgp.org.uk/pluginfile.php/179161/mod_book/chapter/792/Coercion.docx" TargetMode="External"/><Relationship Id="rId2" Type="http://schemas.openxmlformats.org/officeDocument/2006/relationships/hyperlink" Target="https://elearning.rcgp.org.uk/pluginfile.php/179161/mod_book/chapter/762/Managing%20potentially%20harmful%20information.docx" TargetMode="External"/><Relationship Id="rId1" Type="http://schemas.openxmlformats.org/officeDocument/2006/relationships/slideLayout" Target="../slideLayouts/slideLayout2.xml"/><Relationship Id="rId6" Type="http://schemas.openxmlformats.org/officeDocument/2006/relationships/hyperlink" Target="https://elearning.rcgp.org.uk/pluginfile.php/179161/mod_book/chapter/770/Children%20and%20young%20people.docx" TargetMode="External"/><Relationship Id="rId5" Type="http://schemas.openxmlformats.org/officeDocument/2006/relationships/hyperlink" Target="https://elearning.rcgp.org.uk/pluginfile.php/179161/mod_book/chapter/767/Information%20governance%20for%20record%20access.docx" TargetMode="External"/><Relationship Id="rId10" Type="http://schemas.openxmlformats.org/officeDocument/2006/relationships/hyperlink" Target="https://elearning.rcgp.org.uk/pluginfile.php/179161/mod_book/chapter/761/Patient%20information%20themes%20for%20GP%20online%20services.docx" TargetMode="External"/><Relationship Id="rId4" Type="http://schemas.openxmlformats.org/officeDocument/2006/relationships/hyperlink" Target="https://elearning.rcgp.org.uk/pluginfile.php/179161/mod_book/chapter/780/Data%20quality%20for%20record%20access.docx" TargetMode="External"/><Relationship Id="rId9" Type="http://schemas.openxmlformats.org/officeDocument/2006/relationships/hyperlink" Target="https://elearning.rcgp.org.uk/pluginfile.php/179161/mod_book/chapter/767/RCGP%20Proxy%20consent%20form.docx"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learning.rcgp.org.uk/pluginfile.php/179161/mod_book/chapter/760/Glossary%20of%20GP%20Online%20Services%20terms.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E4917E-BA76-4854-8820-C407E345034C}"/>
              </a:ext>
            </a:extLst>
          </p:cNvPr>
          <p:cNvSpPr>
            <a:spLocks noGrp="1"/>
          </p:cNvSpPr>
          <p:nvPr>
            <p:ph type="ctrTitle"/>
          </p:nvPr>
        </p:nvSpPr>
        <p:spPr>
          <a:xfrm>
            <a:off x="100668" y="3429000"/>
            <a:ext cx="10263921" cy="1746076"/>
          </a:xfrm>
        </p:spPr>
        <p:txBody>
          <a:bodyPr>
            <a:noAutofit/>
          </a:bodyPr>
          <a:lstStyle/>
          <a:p>
            <a:r>
              <a:rPr lang="en-GB" sz="4800" b="1" i="1" dirty="0"/>
              <a:t>An</a:t>
            </a:r>
            <a:r>
              <a:rPr lang="en-GB" sz="4800" b="1" dirty="0"/>
              <a:t> introduction </a:t>
            </a:r>
            <a:r>
              <a:rPr lang="en-GB" sz="4800" b="1" i="1" dirty="0"/>
              <a:t>to</a:t>
            </a:r>
            <a:r>
              <a:rPr lang="en-GB" sz="4800" b="1" dirty="0"/>
              <a:t> </a:t>
            </a:r>
            <a:br>
              <a:rPr lang="en-GB" sz="4800" b="1" dirty="0"/>
            </a:br>
            <a:r>
              <a:rPr lang="en-GB" sz="4800" b="1" dirty="0"/>
              <a:t>the updated RCGP Toolkit</a:t>
            </a:r>
            <a:br>
              <a:rPr lang="en-GB" sz="4800" dirty="0">
                <a:latin typeface="Avenir Medium"/>
                <a:cs typeface="Avenir Medium"/>
              </a:rPr>
            </a:br>
            <a:endParaRPr lang="en-GB" sz="4000" dirty="0"/>
          </a:p>
        </p:txBody>
      </p:sp>
      <p:sp>
        <p:nvSpPr>
          <p:cNvPr id="6" name="Subtitle 5">
            <a:extLst>
              <a:ext uri="{FF2B5EF4-FFF2-40B4-BE49-F238E27FC236}">
                <a16:creationId xmlns:a16="http://schemas.microsoft.com/office/drawing/2014/main" id="{2F9B2CB6-9091-4C31-BEF8-85A8257C4D6D}"/>
              </a:ext>
            </a:extLst>
          </p:cNvPr>
          <p:cNvSpPr>
            <a:spLocks noGrp="1"/>
          </p:cNvSpPr>
          <p:nvPr>
            <p:ph type="subTitle" idx="1"/>
          </p:nvPr>
        </p:nvSpPr>
        <p:spPr>
          <a:xfrm>
            <a:off x="100668" y="5992900"/>
            <a:ext cx="10263921" cy="667959"/>
          </a:xfrm>
        </p:spPr>
        <p:txBody>
          <a:bodyPr/>
          <a:lstStyle/>
          <a:p>
            <a:r>
              <a:rPr lang="en-GB" dirty="0"/>
              <a:t>Sept</a:t>
            </a:r>
            <a:r>
              <a:rPr lang="en-GB" sz="4000" dirty="0"/>
              <a:t>ember 2022</a:t>
            </a:r>
            <a:endParaRPr lang="en-GB" dirty="0"/>
          </a:p>
        </p:txBody>
      </p:sp>
      <p:sp>
        <p:nvSpPr>
          <p:cNvPr id="4" name="Subtitle 5">
            <a:extLst>
              <a:ext uri="{FF2B5EF4-FFF2-40B4-BE49-F238E27FC236}">
                <a16:creationId xmlns:a16="http://schemas.microsoft.com/office/drawing/2014/main" id="{93E843C1-8BD8-64DA-28E9-CAAC4150AA29}"/>
              </a:ext>
            </a:extLst>
          </p:cNvPr>
          <p:cNvSpPr txBox="1">
            <a:spLocks/>
          </p:cNvSpPr>
          <p:nvPr/>
        </p:nvSpPr>
        <p:spPr>
          <a:xfrm>
            <a:off x="7324988" y="449176"/>
            <a:ext cx="4023827" cy="6679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400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2B5C"/>
                </a:solidFill>
                <a:latin typeface="Frutiger Linotype"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2B5C"/>
                </a:solidFill>
                <a:latin typeface="Frutiger Linotype"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2B5C"/>
                </a:solidFill>
                <a:latin typeface="Frutiger Linotype"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2B5C"/>
                </a:solidFill>
                <a:latin typeface="Frutiger Linotype"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8" name="TextBox 7">
            <a:extLst>
              <a:ext uri="{FF2B5EF4-FFF2-40B4-BE49-F238E27FC236}">
                <a16:creationId xmlns:a16="http://schemas.microsoft.com/office/drawing/2014/main" id="{D4CD4E14-129C-BDBE-0249-166855749C25}"/>
              </a:ext>
            </a:extLst>
          </p:cNvPr>
          <p:cNvSpPr txBox="1"/>
          <p:nvPr/>
        </p:nvSpPr>
        <p:spPr>
          <a:xfrm>
            <a:off x="7675928" y="413823"/>
            <a:ext cx="4208304" cy="523220"/>
          </a:xfrm>
          <a:prstGeom prst="rect">
            <a:avLst/>
          </a:prstGeom>
          <a:noFill/>
        </p:spPr>
        <p:txBody>
          <a:bodyPr wrap="square">
            <a:spAutoFit/>
          </a:bodyPr>
          <a:lstStyle/>
          <a:p>
            <a:r>
              <a:rPr kumimoji="0" lang="en-US" sz="2800" b="0" i="0" u="none" strike="noStrike" cap="none" spc="0" normalizeH="0" baseline="0" dirty="0">
                <a:ln>
                  <a:noFill/>
                </a:ln>
                <a:solidFill>
                  <a:schemeClr val="bg1"/>
                </a:solidFill>
                <a:effectLst/>
                <a:uFillTx/>
                <a:latin typeface="+mn-lt"/>
                <a:ea typeface="+mn-ea"/>
                <a:cs typeface="+mn-cs"/>
                <a:sym typeface="Arial"/>
              </a:rPr>
              <a:t>GP Online Services Toolkit</a:t>
            </a:r>
            <a:endParaRPr lang="en-GB" sz="2800" dirty="0">
              <a:solidFill>
                <a:schemeClr val="bg1"/>
              </a:solidFill>
            </a:endParaRPr>
          </a:p>
        </p:txBody>
      </p:sp>
    </p:spTree>
    <p:extLst>
      <p:ext uri="{BB962C8B-B14F-4D97-AF65-F5344CB8AC3E}">
        <p14:creationId xmlns:p14="http://schemas.microsoft.com/office/powerpoint/2010/main" val="126614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8">
            <a:extLst>
              <a:ext uri="{FF2B5EF4-FFF2-40B4-BE49-F238E27FC236}">
                <a16:creationId xmlns:a16="http://schemas.microsoft.com/office/drawing/2014/main" id="{D44057DD-3B9D-720A-F8BE-AB25FF7617D0}"/>
              </a:ext>
            </a:extLst>
          </p:cNvPr>
          <p:cNvSpPr txBox="1">
            <a:spLocks noGrp="1"/>
          </p:cNvSpPr>
          <p:nvPr>
            <p:ph type="title"/>
          </p:nvPr>
        </p:nvSpPr>
        <p:spPr>
          <a:xfrm>
            <a:off x="479220" y="330200"/>
            <a:ext cx="10886772" cy="793750"/>
          </a:xfrm>
          <a:prstGeom prst="rect">
            <a:avLst/>
          </a:prstGeom>
        </p:spPr>
        <p:txBody>
          <a:bodyPr lIns="64291" tIns="64291" rIns="64291" bIns="64291">
            <a:noAutofit/>
          </a:bodyPr>
          <a:lstStyle>
            <a:lvl1pPr>
              <a:defRPr sz="6600">
                <a:solidFill>
                  <a:srgbClr val="A0BCFE"/>
                </a:solidFill>
                <a:latin typeface="Helvetica Neue Medium"/>
                <a:ea typeface="Helvetica Neue Medium"/>
                <a:cs typeface="Helvetica Neue Medium"/>
                <a:sym typeface="Helvetica Neue Medium"/>
              </a:defRPr>
            </a:lvl1pPr>
          </a:lstStyle>
          <a:p>
            <a:r>
              <a:rPr sz="3200" b="1" dirty="0">
                <a:solidFill>
                  <a:srgbClr val="002060"/>
                </a:solidFill>
                <a:latin typeface="Lato" panose="020F0502020204030203" pitchFamily="34" charset="0"/>
                <a:ea typeface="Lato" panose="020F0502020204030203" pitchFamily="34" charset="0"/>
                <a:cs typeface="Lato" panose="020F0502020204030203" pitchFamily="34" charset="0"/>
              </a:rPr>
              <a:t>Reasons to recommended record access … (%) </a:t>
            </a:r>
            <a:r>
              <a:rPr lang="en-GB" sz="3200" b="1" dirty="0">
                <a:solidFill>
                  <a:srgbClr val="002060"/>
                </a:solidFill>
                <a:latin typeface="Lato" panose="020F0502020204030203" pitchFamily="34" charset="0"/>
                <a:ea typeface="Lato" panose="020F0502020204030203" pitchFamily="34" charset="0"/>
                <a:cs typeface="Lato" panose="020F0502020204030203" pitchFamily="34" charset="0"/>
              </a:rPr>
              <a:t>RCGP 2016</a:t>
            </a:r>
            <a:endParaRPr sz="3200" b="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6" name="Chart 69">
            <a:extLst>
              <a:ext uri="{FF2B5EF4-FFF2-40B4-BE49-F238E27FC236}">
                <a16:creationId xmlns:a16="http://schemas.microsoft.com/office/drawing/2014/main" id="{B3FC2C8A-6445-6549-450F-12A6F09919E5}"/>
              </a:ext>
            </a:extLst>
          </p:cNvPr>
          <p:cNvGraphicFramePr>
            <a:graphicFrameLocks noGrp="1"/>
          </p:cNvGraphicFramePr>
          <p:nvPr>
            <p:ph idx="1"/>
            <p:extLst>
              <p:ext uri="{D42A27DB-BD31-4B8C-83A1-F6EECF244321}">
                <p14:modId xmlns:p14="http://schemas.microsoft.com/office/powerpoint/2010/main" val="1314532503"/>
              </p:ext>
            </p:extLst>
          </p:nvPr>
        </p:nvGraphicFramePr>
        <p:xfrm>
          <a:off x="315883" y="1538287"/>
          <a:ext cx="11233150" cy="37814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65EBC88-E459-B89B-3812-C7A225E9206B}"/>
              </a:ext>
            </a:extLst>
          </p:cNvPr>
          <p:cNvSpPr txBox="1"/>
          <p:nvPr/>
        </p:nvSpPr>
        <p:spPr>
          <a:xfrm>
            <a:off x="315883" y="5319712"/>
            <a:ext cx="11233150" cy="646331"/>
          </a:xfrm>
          <a:prstGeom prst="rect">
            <a:avLst/>
          </a:prstGeom>
          <a:noFill/>
        </p:spPr>
        <p:txBody>
          <a:bodyPr wrap="square">
            <a:spAutoFit/>
          </a:bodyPr>
          <a:lstStyle/>
          <a:p>
            <a:pPr marL="0" marR="0" indent="0" defTabSz="1828800" rtl="0" fontAlgn="auto" latinLnBrk="0" hangingPunct="0">
              <a:lnSpc>
                <a:spcPct val="100000"/>
              </a:lnSpc>
              <a:spcBef>
                <a:spcPts val="1300"/>
              </a:spcBef>
              <a:spcAft>
                <a:spcPts val="0"/>
              </a:spcAft>
              <a:buClrTx/>
              <a:buSzPct val="100000"/>
              <a:buNone/>
              <a:tabLst/>
            </a:pP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Results of an RCGP survey of the views of GPs, practice nurses and managers currently working with online record access</a:t>
            </a:r>
          </a:p>
        </p:txBody>
      </p:sp>
    </p:spTree>
    <p:extLst>
      <p:ext uri="{BB962C8B-B14F-4D97-AF65-F5344CB8AC3E}">
        <p14:creationId xmlns:p14="http://schemas.microsoft.com/office/powerpoint/2010/main" val="116659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80B2-6D51-E9B4-A9B7-6E268FB628B3}"/>
              </a:ext>
            </a:extLst>
          </p:cNvPr>
          <p:cNvSpPr>
            <a:spLocks noGrp="1"/>
          </p:cNvSpPr>
          <p:nvPr>
            <p:ph type="title"/>
          </p:nvPr>
        </p:nvSpPr>
        <p:spPr>
          <a:xfrm>
            <a:off x="612224" y="495685"/>
            <a:ext cx="11233558" cy="793241"/>
          </a:xfrm>
        </p:spPr>
        <p:txBody>
          <a:bodyPr>
            <a:normAutofit fontScale="90000"/>
          </a:bodyPr>
          <a:lstStyle/>
          <a:p>
            <a:r>
              <a:rPr lang="en-GB" b="1" dirty="0"/>
              <a:t>Record keeping for online access</a:t>
            </a:r>
            <a:br>
              <a:rPr lang="en-GB" b="1" dirty="0"/>
            </a:br>
            <a:endParaRPr lang="en-GB" b="1" dirty="0"/>
          </a:p>
        </p:txBody>
      </p:sp>
      <p:pic>
        <p:nvPicPr>
          <p:cNvPr id="5" name="Content Placeholder 4">
            <a:extLst>
              <a:ext uri="{FF2B5EF4-FFF2-40B4-BE49-F238E27FC236}">
                <a16:creationId xmlns:a16="http://schemas.microsoft.com/office/drawing/2014/main" id="{0180235C-6647-56EB-8250-1E38C8041882}"/>
              </a:ext>
            </a:extLst>
          </p:cNvPr>
          <p:cNvPicPr>
            <a:picLocks noGrp="1" noChangeAspect="1"/>
          </p:cNvPicPr>
          <p:nvPr>
            <p:ph idx="1"/>
          </p:nvPr>
        </p:nvPicPr>
        <p:blipFill>
          <a:blip r:embed="rId2"/>
          <a:stretch>
            <a:fillRect/>
          </a:stretch>
        </p:blipFill>
        <p:spPr>
          <a:xfrm>
            <a:off x="612224" y="1634894"/>
            <a:ext cx="4752975" cy="3143250"/>
          </a:xfrm>
          <a:prstGeom prst="rect">
            <a:avLst/>
          </a:prstGeom>
        </p:spPr>
      </p:pic>
      <p:sp>
        <p:nvSpPr>
          <p:cNvPr id="6" name="TextBox 5">
            <a:extLst>
              <a:ext uri="{FF2B5EF4-FFF2-40B4-BE49-F238E27FC236}">
                <a16:creationId xmlns:a16="http://schemas.microsoft.com/office/drawing/2014/main" id="{ED973F44-EACA-2AC9-5373-3A73737D0246}"/>
              </a:ext>
            </a:extLst>
          </p:cNvPr>
          <p:cNvSpPr txBox="1"/>
          <p:nvPr/>
        </p:nvSpPr>
        <p:spPr>
          <a:xfrm>
            <a:off x="5636029" y="1525919"/>
            <a:ext cx="6209753" cy="39472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24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Records ready for patients to read</a:t>
            </a:r>
          </a:p>
          <a:p>
            <a:pPr marL="0" marR="0" indent="0" algn="l" defTabSz="1828800" rtl="0" fontAlgn="auto" latinLnBrk="0" hangingPunct="0">
              <a:lnSpc>
                <a:spcPct val="100000"/>
              </a:lnSpc>
              <a:spcBef>
                <a:spcPts val="1300"/>
              </a:spcBef>
              <a:spcAft>
                <a:spcPts val="0"/>
              </a:spcAft>
              <a:buClrTx/>
              <a:buSzPct val="100000"/>
              <a:buNone/>
              <a:tabLst/>
            </a:pPr>
            <a:r>
              <a:rPr kumimoji="0" lang="en-US" sz="24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Free text </a:t>
            </a: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rethink the purpose of the record for patient access</a:t>
            </a:r>
          </a:p>
          <a:p>
            <a:pPr marL="0" marR="0" indent="0" algn="l" defTabSz="1828800" rtl="0" fontAlgn="auto" latinLnBrk="0" hangingPunct="0">
              <a:lnSpc>
                <a:spcPct val="100000"/>
              </a:lnSpc>
              <a:spcBef>
                <a:spcPts val="1300"/>
              </a:spcBef>
              <a:spcAft>
                <a:spcPts val="0"/>
              </a:spcAft>
              <a:buClrTx/>
              <a:buSzPct val="100000"/>
              <a:buNone/>
              <a:tabLst/>
            </a:pPr>
            <a:r>
              <a:rPr lang="en-US" sz="2400" b="1" dirty="0">
                <a:solidFill>
                  <a:srgbClr val="002060"/>
                </a:solidFill>
                <a:latin typeface="Lato" panose="020F0502020204030203" pitchFamily="34" charset="0"/>
                <a:ea typeface="Lato" panose="020F0502020204030203" pitchFamily="34" charset="0"/>
                <a:cs typeface="Lato" panose="020F0502020204030203" pitchFamily="34" charset="0"/>
              </a:rPr>
              <a:t>Planning for access </a:t>
            </a: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 share understanding of the meaning of the record with the patient</a:t>
            </a:r>
          </a:p>
          <a:p>
            <a:pPr marL="0" marR="0" indent="0" algn="l" defTabSz="1828800" rtl="0" fontAlgn="auto" latinLnBrk="0" hangingPunct="0">
              <a:lnSpc>
                <a:spcPct val="100000"/>
              </a:lnSpc>
              <a:spcBef>
                <a:spcPts val="1200"/>
              </a:spcBef>
              <a:spcAft>
                <a:spcPts val="0"/>
              </a:spcAft>
              <a:buClrTx/>
              <a:buSzPct val="100000"/>
              <a:buNone/>
              <a:tabLst/>
            </a:pPr>
            <a:r>
              <a:rPr kumimoji="0" lang="en-US" sz="24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Avoid ambiguous language and coding</a:t>
            </a:r>
          </a:p>
          <a:p>
            <a:pPr>
              <a:spcBef>
                <a:spcPts val="1200"/>
              </a:spcBef>
              <a:buNone/>
            </a:pPr>
            <a:r>
              <a:rPr kumimoji="0" lang="en-US" sz="24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Be aware of individual data items </a:t>
            </a: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that should be redacted</a:t>
            </a:r>
          </a:p>
        </p:txBody>
      </p:sp>
    </p:spTree>
    <p:extLst>
      <p:ext uri="{BB962C8B-B14F-4D97-AF65-F5344CB8AC3E}">
        <p14:creationId xmlns:p14="http://schemas.microsoft.com/office/powerpoint/2010/main" val="150517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BBA5-E53A-E224-FA9F-BAB85A248DE8}"/>
              </a:ext>
            </a:extLst>
          </p:cNvPr>
          <p:cNvSpPr>
            <a:spLocks noGrp="1"/>
          </p:cNvSpPr>
          <p:nvPr>
            <p:ph type="title"/>
          </p:nvPr>
        </p:nvSpPr>
        <p:spPr/>
        <p:txBody>
          <a:bodyPr/>
          <a:lstStyle/>
          <a:p>
            <a:r>
              <a:rPr lang="en-GB" dirty="0"/>
              <a:t>Person-centred care</a:t>
            </a:r>
          </a:p>
        </p:txBody>
      </p:sp>
      <p:sp>
        <p:nvSpPr>
          <p:cNvPr id="4" name="Subtitle 3">
            <a:extLst>
              <a:ext uri="{FF2B5EF4-FFF2-40B4-BE49-F238E27FC236}">
                <a16:creationId xmlns:a16="http://schemas.microsoft.com/office/drawing/2014/main" id="{95EE0A07-DED7-F887-9154-B0D4BD57D72B}"/>
              </a:ext>
            </a:extLst>
          </p:cNvPr>
          <p:cNvSpPr>
            <a:spLocks noGrp="1"/>
          </p:cNvSpPr>
          <p:nvPr>
            <p:ph type="subTitle" idx="13"/>
          </p:nvPr>
        </p:nvSpPr>
        <p:spPr>
          <a:xfrm>
            <a:off x="479220" y="1288661"/>
            <a:ext cx="11453700" cy="4472059"/>
          </a:xfrm>
        </p:spPr>
        <p:txBody>
          <a:bodyPr/>
          <a:lstStyle/>
          <a:p>
            <a:r>
              <a:rPr lang="en-GB" sz="2800" dirty="0"/>
              <a:t>The RCGP Toolkit contains guidance on how online record access can be used to improve the care of patients in five </a:t>
            </a:r>
            <a:r>
              <a:rPr lang="en-GB" sz="2800" dirty="0">
                <a:solidFill>
                  <a:srgbClr val="002B5C"/>
                </a:solidFill>
                <a:hlinkClick r:id="rId2"/>
              </a:rPr>
              <a:t>“Clinical Exemplars</a:t>
            </a:r>
            <a:r>
              <a:rPr lang="en-GB" sz="3200" dirty="0">
                <a:solidFill>
                  <a:srgbClr val="002B5C"/>
                </a:solidFill>
                <a:hlinkClick r:id="rId2"/>
              </a:rPr>
              <a:t>”</a:t>
            </a:r>
            <a:endParaRPr lang="en-GB" sz="3200" dirty="0">
              <a:solidFill>
                <a:srgbClr val="002B5C"/>
              </a:solidFill>
            </a:endParaRPr>
          </a:p>
          <a:p>
            <a:pPr marL="514350" indent="-514350">
              <a:buFont typeface="+mj-lt"/>
              <a:buAutoNum type="arabicPeriod"/>
            </a:pPr>
            <a:r>
              <a:rPr lang="en-GB" dirty="0">
                <a:solidFill>
                  <a:srgbClr val="002B5C"/>
                </a:solidFill>
              </a:rPr>
              <a:t>Diabetes mellitus</a:t>
            </a:r>
          </a:p>
          <a:p>
            <a:pPr marL="514350" indent="-514350">
              <a:buFont typeface="+mj-lt"/>
              <a:buAutoNum type="arabicPeriod"/>
            </a:pPr>
            <a:r>
              <a:rPr lang="en-GB" sz="3200" dirty="0">
                <a:solidFill>
                  <a:srgbClr val="002B5C"/>
                </a:solidFill>
              </a:rPr>
              <a:t>End of life care</a:t>
            </a:r>
          </a:p>
          <a:p>
            <a:pPr marL="514350" indent="-514350">
              <a:buFont typeface="+mj-lt"/>
              <a:buAutoNum type="arabicPeriod"/>
            </a:pPr>
            <a:r>
              <a:rPr lang="en-GB" dirty="0">
                <a:solidFill>
                  <a:srgbClr val="002B5C"/>
                </a:solidFill>
              </a:rPr>
              <a:t>Dementia</a:t>
            </a:r>
          </a:p>
          <a:p>
            <a:pPr marL="514350" indent="-514350">
              <a:buFont typeface="+mj-lt"/>
              <a:buAutoNum type="arabicPeriod"/>
            </a:pPr>
            <a:r>
              <a:rPr lang="en-GB" sz="3200" dirty="0">
                <a:solidFill>
                  <a:srgbClr val="002B5C"/>
                </a:solidFill>
              </a:rPr>
              <a:t>Inflammatory arthritis</a:t>
            </a:r>
          </a:p>
          <a:p>
            <a:pPr marL="514350" indent="-514350">
              <a:buFont typeface="+mj-lt"/>
              <a:buAutoNum type="arabicPeriod"/>
            </a:pPr>
            <a:r>
              <a:rPr lang="en-GB" dirty="0">
                <a:solidFill>
                  <a:srgbClr val="002B5C"/>
                </a:solidFill>
              </a:rPr>
              <a:t>Mental health disease</a:t>
            </a:r>
            <a:endParaRPr lang="en-GB" sz="3200" dirty="0">
              <a:solidFill>
                <a:srgbClr val="002B5C"/>
              </a:solidFill>
            </a:endParaRPr>
          </a:p>
        </p:txBody>
      </p:sp>
      <p:pic>
        <p:nvPicPr>
          <p:cNvPr id="7" name="Picture 6">
            <a:extLst>
              <a:ext uri="{FF2B5EF4-FFF2-40B4-BE49-F238E27FC236}">
                <a16:creationId xmlns:a16="http://schemas.microsoft.com/office/drawing/2014/main" id="{5181341F-2FAA-A6D4-5623-B8B34A046365}"/>
              </a:ext>
            </a:extLst>
          </p:cNvPr>
          <p:cNvPicPr>
            <a:picLocks noChangeAspect="1"/>
          </p:cNvPicPr>
          <p:nvPr/>
        </p:nvPicPr>
        <p:blipFill>
          <a:blip r:embed="rId3"/>
          <a:stretch>
            <a:fillRect/>
          </a:stretch>
        </p:blipFill>
        <p:spPr>
          <a:xfrm rot="453865">
            <a:off x="5901332" y="2768250"/>
            <a:ext cx="2491847" cy="3083025"/>
          </a:xfrm>
          <a:prstGeom prst="rect">
            <a:avLst/>
          </a:prstGeom>
        </p:spPr>
      </p:pic>
      <p:pic>
        <p:nvPicPr>
          <p:cNvPr id="8" name="Picture 7">
            <a:extLst>
              <a:ext uri="{FF2B5EF4-FFF2-40B4-BE49-F238E27FC236}">
                <a16:creationId xmlns:a16="http://schemas.microsoft.com/office/drawing/2014/main" id="{878E4A68-E1F6-06C4-189A-520C50B9FAFF}"/>
              </a:ext>
            </a:extLst>
          </p:cNvPr>
          <p:cNvPicPr>
            <a:picLocks noChangeAspect="1"/>
          </p:cNvPicPr>
          <p:nvPr/>
        </p:nvPicPr>
        <p:blipFill>
          <a:blip r:embed="rId4"/>
          <a:stretch>
            <a:fillRect/>
          </a:stretch>
        </p:blipFill>
        <p:spPr>
          <a:xfrm rot="21116171">
            <a:off x="9167393" y="2822904"/>
            <a:ext cx="2064148" cy="2981957"/>
          </a:xfrm>
          <a:prstGeom prst="rect">
            <a:avLst/>
          </a:prstGeom>
        </p:spPr>
      </p:pic>
    </p:spTree>
    <p:extLst>
      <p:ext uri="{BB962C8B-B14F-4D97-AF65-F5344CB8AC3E}">
        <p14:creationId xmlns:p14="http://schemas.microsoft.com/office/powerpoint/2010/main" val="114296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5DCF-1634-5D25-261E-836F29BF720B}"/>
              </a:ext>
            </a:extLst>
          </p:cNvPr>
          <p:cNvSpPr>
            <a:spLocks noGrp="1"/>
          </p:cNvSpPr>
          <p:nvPr>
            <p:ph type="title"/>
          </p:nvPr>
        </p:nvSpPr>
        <p:spPr/>
        <p:txBody>
          <a:bodyPr/>
          <a:lstStyle/>
          <a:p>
            <a:r>
              <a:rPr lang="en-GB" dirty="0"/>
              <a:t>Section 2</a:t>
            </a:r>
          </a:p>
        </p:txBody>
      </p:sp>
      <p:sp>
        <p:nvSpPr>
          <p:cNvPr id="3" name="Content Placeholder 2">
            <a:extLst>
              <a:ext uri="{FF2B5EF4-FFF2-40B4-BE49-F238E27FC236}">
                <a16:creationId xmlns:a16="http://schemas.microsoft.com/office/drawing/2014/main" id="{EAE2CD0D-492E-1304-5228-7747DE262FF8}"/>
              </a:ext>
            </a:extLst>
          </p:cNvPr>
          <p:cNvSpPr>
            <a:spLocks noGrp="1"/>
          </p:cNvSpPr>
          <p:nvPr>
            <p:ph idx="1"/>
          </p:nvPr>
        </p:nvSpPr>
        <p:spPr>
          <a:xfrm>
            <a:off x="479220" y="2387051"/>
            <a:ext cx="11233557" cy="3781625"/>
          </a:xfrm>
        </p:spPr>
        <p:txBody>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Potentially harmful information</a:t>
            </a:r>
          </a:p>
          <a:p>
            <a:pPr marL="0" marR="0" indent="0" algn="l" defTabSz="1828800" rtl="0" fontAlgn="auto" latinLnBrk="0" hangingPunct="0">
              <a:lnSpc>
                <a:spcPct val="100000"/>
              </a:lnSpc>
              <a:spcBef>
                <a:spcPts val="1300"/>
              </a:spcBef>
              <a:spcAft>
                <a:spcPts val="0"/>
              </a:spcAft>
              <a:buClrTx/>
              <a:buSzPct val="100000"/>
              <a:buNone/>
              <a:tabLst/>
            </a:pP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Safeguarding risks</a:t>
            </a:r>
          </a:p>
          <a:p>
            <a:pPr marL="0" marR="0" indent="0" algn="l" defTabSz="1828800" rtl="0" fontAlgn="auto" latinLnBrk="0" hangingPunct="0">
              <a:lnSpc>
                <a:spcPct val="100000"/>
              </a:lnSpc>
              <a:spcBef>
                <a:spcPts val="1300"/>
              </a:spcBef>
              <a:spcAft>
                <a:spcPts val="0"/>
              </a:spcAft>
              <a:buClrTx/>
              <a:buSzPct val="100000"/>
              <a:buNone/>
              <a:tabLst/>
            </a:pP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Controlling coercion</a:t>
            </a:r>
          </a:p>
          <a:p>
            <a:pPr marL="0" marR="0" indent="0" algn="l" defTabSz="1828800" rtl="0" fontAlgn="auto" latinLnBrk="0" hangingPunct="0">
              <a:lnSpc>
                <a:spcPct val="100000"/>
              </a:lnSpc>
              <a:spcBef>
                <a:spcPts val="1300"/>
              </a:spcBef>
              <a:spcAft>
                <a:spcPts val="0"/>
              </a:spcAft>
              <a:buClrTx/>
              <a:buSzPct val="100000"/>
              <a:buNone/>
              <a:tabLst/>
            </a:pP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Personal distress</a:t>
            </a:r>
          </a:p>
          <a:p>
            <a:endParaRPr lang="en-GB" dirty="0"/>
          </a:p>
        </p:txBody>
      </p:sp>
      <p:sp>
        <p:nvSpPr>
          <p:cNvPr id="4" name="Subtitle 3">
            <a:extLst>
              <a:ext uri="{FF2B5EF4-FFF2-40B4-BE49-F238E27FC236}">
                <a16:creationId xmlns:a16="http://schemas.microsoft.com/office/drawing/2014/main" id="{7EAA7FD4-6867-15EC-5C5B-F16F4E8F958A}"/>
              </a:ext>
            </a:extLst>
          </p:cNvPr>
          <p:cNvSpPr>
            <a:spLocks noGrp="1"/>
          </p:cNvSpPr>
          <p:nvPr>
            <p:ph type="subTitle" idx="13"/>
          </p:nvPr>
        </p:nvSpPr>
        <p:spPr/>
        <p:txBody>
          <a:bodyPr/>
          <a:lstStyle/>
          <a:p>
            <a:r>
              <a:rPr lang="en-US" sz="4800" dirty="0">
                <a:latin typeface="Lato" panose="020F0502020204030203" pitchFamily="34" charset="0"/>
                <a:ea typeface="Lato" panose="020F0502020204030203" pitchFamily="34" charset="0"/>
                <a:cs typeface="Lato" panose="020F0502020204030203" pitchFamily="34" charset="0"/>
              </a:rPr>
              <a:t>Online record access may cause harm</a:t>
            </a:r>
          </a:p>
          <a:p>
            <a:endParaRPr lang="en-GB" sz="4800" dirty="0"/>
          </a:p>
        </p:txBody>
      </p:sp>
      <p:pic>
        <p:nvPicPr>
          <p:cNvPr id="5" name="Picture 4">
            <a:extLst>
              <a:ext uri="{FF2B5EF4-FFF2-40B4-BE49-F238E27FC236}">
                <a16:creationId xmlns:a16="http://schemas.microsoft.com/office/drawing/2014/main" id="{2FF0DD21-CA5D-CCDC-ACC1-B65740AE1058}"/>
              </a:ext>
            </a:extLst>
          </p:cNvPr>
          <p:cNvPicPr>
            <a:picLocks noChangeAspect="1"/>
          </p:cNvPicPr>
          <p:nvPr/>
        </p:nvPicPr>
        <p:blipFill rotWithShape="1">
          <a:blip r:embed="rId2">
            <a:extLst>
              <a:ext uri="{28A0092B-C50C-407E-A947-70E740481C1C}">
                <a14:useLocalDpi xmlns:a14="http://schemas.microsoft.com/office/drawing/2010/main" val="0"/>
              </a:ext>
            </a:extLst>
          </a:blip>
          <a:srcRect l="-14105" r="14105"/>
          <a:stretch/>
        </p:blipFill>
        <p:spPr>
          <a:xfrm>
            <a:off x="5741278" y="2295611"/>
            <a:ext cx="4993091" cy="3349796"/>
          </a:xfrm>
          <a:prstGeom prst="rect">
            <a:avLst/>
          </a:prstGeom>
        </p:spPr>
      </p:pic>
    </p:spTree>
    <p:extLst>
      <p:ext uri="{BB962C8B-B14F-4D97-AF65-F5344CB8AC3E}">
        <p14:creationId xmlns:p14="http://schemas.microsoft.com/office/powerpoint/2010/main" val="1278692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D7F6-4473-C645-7D14-0989D88112C6}"/>
              </a:ext>
            </a:extLst>
          </p:cNvPr>
          <p:cNvSpPr>
            <a:spLocks noGrp="1"/>
          </p:cNvSpPr>
          <p:nvPr>
            <p:ph type="title"/>
          </p:nvPr>
        </p:nvSpPr>
        <p:spPr/>
        <p:txBody>
          <a:bodyPr/>
          <a:lstStyle/>
          <a:p>
            <a:r>
              <a:rPr lang="en-GB" dirty="0"/>
              <a:t>Potentially harmful information</a:t>
            </a:r>
          </a:p>
        </p:txBody>
      </p:sp>
      <p:sp>
        <p:nvSpPr>
          <p:cNvPr id="3" name="Content Placeholder 2">
            <a:extLst>
              <a:ext uri="{FF2B5EF4-FFF2-40B4-BE49-F238E27FC236}">
                <a16:creationId xmlns:a16="http://schemas.microsoft.com/office/drawing/2014/main" id="{59D2FEFF-64A3-D0E8-F2A0-6B5841E26FCC}"/>
              </a:ext>
            </a:extLst>
          </p:cNvPr>
          <p:cNvSpPr>
            <a:spLocks noGrp="1"/>
          </p:cNvSpPr>
          <p:nvPr>
            <p:ph idx="1"/>
          </p:nvPr>
        </p:nvSpPr>
        <p:spPr>
          <a:xfrm>
            <a:off x="479220" y="1307592"/>
            <a:ext cx="11233557" cy="4654295"/>
          </a:xfrm>
        </p:spPr>
        <p:txBody>
          <a:bodyPr>
            <a:normAutofit/>
          </a:bodyPr>
          <a:lstStyle/>
          <a:p>
            <a:pPr marL="357188" indent="-357188">
              <a:lnSpc>
                <a:spcPct val="120000"/>
              </a:lnSpc>
              <a:spcBef>
                <a:spcPts val="600"/>
              </a:spcBef>
              <a:spcAft>
                <a:spcPts val="1000"/>
              </a:spcAft>
              <a:buFont typeface="Arial" panose="020B0604020202020204" pitchFamily="34" charset="0"/>
              <a:buChar char="•"/>
            </a:pPr>
            <a:r>
              <a:rPr lang="en-GB" sz="2400" dirty="0">
                <a:solidFill>
                  <a:srgbClr val="002B5C"/>
                </a:solidFill>
                <a:effectLst/>
                <a:latin typeface="Lato" panose="020F0502020204030203" pitchFamily="34" charset="0"/>
                <a:ea typeface="Lato" panose="020F0502020204030203" pitchFamily="34" charset="0"/>
                <a:cs typeface="Lato" panose="020F0502020204030203" pitchFamily="34" charset="0"/>
              </a:rPr>
              <a:t>Personal disclosures by patients of abuse</a:t>
            </a:r>
            <a:r>
              <a:rPr lang="en-GB" sz="2400" b="1" dirty="0">
                <a:solidFill>
                  <a:srgbClr val="002B5C"/>
                </a:solidFill>
                <a:effectLst/>
                <a:latin typeface="Lato" panose="020F0502020204030203" pitchFamily="34" charset="0"/>
                <a:ea typeface="Lato" panose="020F0502020204030203" pitchFamily="34" charset="0"/>
                <a:cs typeface="Lato" panose="020F0502020204030203" pitchFamily="34" charset="0"/>
              </a:rPr>
              <a:t>, </a:t>
            </a:r>
            <a:r>
              <a:rPr lang="en-GB" sz="2400" dirty="0">
                <a:solidFill>
                  <a:srgbClr val="002B5C"/>
                </a:solidFill>
                <a:effectLst/>
                <a:latin typeface="Lato" panose="020F0502020204030203" pitchFamily="34" charset="0"/>
                <a:ea typeface="Lato" panose="020F0502020204030203" pitchFamily="34" charset="0"/>
                <a:cs typeface="Lato" panose="020F0502020204030203" pitchFamily="34" charset="0"/>
              </a:rPr>
              <a:t>information that may be used by or about </a:t>
            </a:r>
            <a:r>
              <a:rPr lang="en-GB" sz="2400" b="1" dirty="0">
                <a:solidFill>
                  <a:srgbClr val="002B5C"/>
                </a:solidFill>
                <a:effectLst/>
                <a:latin typeface="Lato" panose="020F0502020204030203" pitchFamily="34" charset="0"/>
                <a:ea typeface="Lato" panose="020F0502020204030203" pitchFamily="34" charset="0"/>
                <a:cs typeface="Lato" panose="020F0502020204030203" pitchFamily="34" charset="0"/>
              </a:rPr>
              <a:t>perpetrators of abuse</a:t>
            </a:r>
            <a:r>
              <a:rPr lang="en-GB" sz="2400" dirty="0">
                <a:solidFill>
                  <a:srgbClr val="002B5C"/>
                </a:solidFill>
                <a:effectLst/>
                <a:latin typeface="Lato" panose="020F0502020204030203" pitchFamily="34" charset="0"/>
                <a:ea typeface="Lato" panose="020F0502020204030203" pitchFamily="34" charset="0"/>
                <a:cs typeface="Lato" panose="020F0502020204030203" pitchFamily="34" charset="0"/>
              </a:rPr>
              <a:t>, including </a:t>
            </a:r>
            <a:r>
              <a:rPr lang="en-GB" sz="2400" dirty="0">
                <a:solidFill>
                  <a:srgbClr val="002B5C"/>
                </a:solidFill>
                <a:latin typeface="Lato" panose="020F0502020204030203" pitchFamily="34" charset="0"/>
                <a:ea typeface="Lato" panose="020F0502020204030203" pitchFamily="34" charset="0"/>
                <a:cs typeface="Lato" panose="020F0502020204030203" pitchFamily="34" charset="0"/>
              </a:rPr>
              <a:t>i</a:t>
            </a:r>
            <a:r>
              <a:rPr lang="en-GB" sz="2400" dirty="0">
                <a:solidFill>
                  <a:srgbClr val="002B5C"/>
                </a:solidFill>
                <a:effectLst/>
                <a:latin typeface="Lato" panose="020F0502020204030203" pitchFamily="34" charset="0"/>
                <a:ea typeface="Lato" panose="020F0502020204030203" pitchFamily="34" charset="0"/>
                <a:cs typeface="Lato" panose="020F0502020204030203" pitchFamily="34" charset="0"/>
              </a:rPr>
              <a:t>nformation on abuse </a:t>
            </a:r>
            <a:r>
              <a:rPr lang="en-GB" sz="2400" dirty="0">
                <a:solidFill>
                  <a:srgbClr val="002B5C"/>
                </a:solidFill>
                <a:latin typeface="Lato" panose="020F0502020204030203" pitchFamily="34" charset="0"/>
                <a:ea typeface="Lato" panose="020F0502020204030203" pitchFamily="34" charset="0"/>
                <a:cs typeface="Lato" panose="020F0502020204030203" pitchFamily="34" charset="0"/>
              </a:rPr>
              <a:t>fr</a:t>
            </a:r>
            <a:r>
              <a:rPr lang="en-GB" sz="2400" dirty="0">
                <a:solidFill>
                  <a:srgbClr val="002B5C"/>
                </a:solidFill>
                <a:effectLst/>
                <a:latin typeface="Lato" panose="020F0502020204030203" pitchFamily="34" charset="0"/>
                <a:ea typeface="Lato" panose="020F0502020204030203" pitchFamily="34" charset="0"/>
                <a:cs typeface="Lato" panose="020F0502020204030203" pitchFamily="34" charset="0"/>
              </a:rPr>
              <a:t>om police, social care and education services </a:t>
            </a:r>
          </a:p>
          <a:p>
            <a:pPr marL="357188" indent="-357188">
              <a:lnSpc>
                <a:spcPct val="120000"/>
              </a:lnSpc>
              <a:spcBef>
                <a:spcPts val="600"/>
              </a:spcBef>
              <a:spcAft>
                <a:spcPts val="1000"/>
              </a:spcAft>
              <a:buFont typeface="Arial" panose="020B0604020202020204" pitchFamily="34" charset="0"/>
              <a:buChar char="•"/>
            </a:pPr>
            <a:r>
              <a:rPr lang="en-GB" sz="2400" dirty="0">
                <a:solidFill>
                  <a:srgbClr val="002B5C"/>
                </a:solidFill>
                <a:latin typeface="Lato" panose="020F0502020204030203" pitchFamily="34" charset="0"/>
                <a:ea typeface="Lato" panose="020F0502020204030203" pitchFamily="34" charset="0"/>
                <a:cs typeface="Lato" panose="020F0502020204030203" pitchFamily="34" charset="0"/>
              </a:rPr>
              <a:t>C</a:t>
            </a:r>
            <a:r>
              <a:rPr lang="en-GB" sz="2400" dirty="0">
                <a:solidFill>
                  <a:srgbClr val="002B5C"/>
                </a:solidFill>
                <a:effectLst/>
                <a:latin typeface="Lato" panose="020F0502020204030203" pitchFamily="34" charset="0"/>
                <a:ea typeface="Lato" panose="020F0502020204030203" pitchFamily="34" charset="0"/>
                <a:cs typeface="Lato" panose="020F0502020204030203" pitchFamily="34" charset="0"/>
              </a:rPr>
              <a:t>onfidential </a:t>
            </a:r>
            <a:r>
              <a:rPr lang="en-GB" sz="2400" b="1" dirty="0">
                <a:solidFill>
                  <a:srgbClr val="002B5C"/>
                </a:solidFill>
                <a:effectLst/>
                <a:latin typeface="Lato" panose="020F0502020204030203" pitchFamily="34" charset="0"/>
                <a:ea typeface="Lato" panose="020F0502020204030203" pitchFamily="34" charset="0"/>
                <a:cs typeface="Lato" panose="020F0502020204030203" pitchFamily="34" charset="0"/>
              </a:rPr>
              <a:t>third-party information </a:t>
            </a:r>
          </a:p>
          <a:p>
            <a:pPr marL="357188" indent="-357188">
              <a:lnSpc>
                <a:spcPct val="120000"/>
              </a:lnSpc>
              <a:spcBef>
                <a:spcPts val="600"/>
              </a:spcBef>
              <a:buFont typeface="Arial" panose="020B0604020202020204" pitchFamily="34" charset="0"/>
              <a:buChar char="•"/>
            </a:pPr>
            <a:r>
              <a:rPr lang="en-US" sz="2400" dirty="0">
                <a:solidFill>
                  <a:srgbClr val="002B5C"/>
                </a:solidFill>
                <a:uFill>
                  <a:solidFill>
                    <a:srgbClr val="000000"/>
                  </a:solidFill>
                </a:uFill>
                <a:latin typeface="Lato" panose="020F0502020204030203" pitchFamily="34" charset="0"/>
                <a:ea typeface="Lato" panose="020F0502020204030203" pitchFamily="34" charset="0"/>
                <a:cs typeface="Lato" panose="020F0502020204030203" pitchFamily="34" charset="0"/>
              </a:rPr>
              <a:t>M</a:t>
            </a:r>
            <a:r>
              <a:rPr lang="en-US" sz="2400" dirty="0">
                <a:ln>
                  <a:noFill/>
                </a:ln>
                <a:solidFill>
                  <a:srgbClr val="002B5C"/>
                </a:solidFill>
                <a:effectLst/>
                <a:uFill>
                  <a:solidFill>
                    <a:srgbClr val="000000"/>
                  </a:solidFill>
                </a:uFill>
                <a:latin typeface="Lato" panose="020F0502020204030203" pitchFamily="34" charset="0"/>
                <a:ea typeface="Lato" panose="020F0502020204030203" pitchFamily="34" charset="0"/>
                <a:cs typeface="Lato" panose="020F0502020204030203" pitchFamily="34" charset="0"/>
              </a:rPr>
              <a:t>ental health, substance abuse, contraception, sexual health, pregnancy, terminations, gender identity, </a:t>
            </a:r>
            <a:r>
              <a:rPr lang="en-US" sz="2400" dirty="0" err="1">
                <a:ln>
                  <a:noFill/>
                </a:ln>
                <a:solidFill>
                  <a:srgbClr val="002B5C"/>
                </a:solidFill>
                <a:effectLst/>
                <a:uFill>
                  <a:solidFill>
                    <a:srgbClr val="000000"/>
                  </a:solidFill>
                </a:uFill>
                <a:latin typeface="Lato" panose="020F0502020204030203" pitchFamily="34" charset="0"/>
                <a:ea typeface="Lato" panose="020F0502020204030203" pitchFamily="34" charset="0"/>
                <a:cs typeface="Lato" panose="020F0502020204030203" pitchFamily="34" charset="0"/>
              </a:rPr>
              <a:t>etc</a:t>
            </a:r>
            <a:endParaRPr lang="en-US" sz="2400" dirty="0">
              <a:ln>
                <a:noFill/>
              </a:ln>
              <a:solidFill>
                <a:srgbClr val="002B5C"/>
              </a:solidFill>
              <a:effectLst/>
              <a:uFill>
                <a:solidFill>
                  <a:srgbClr val="000000"/>
                </a:solidFill>
              </a:uFill>
              <a:latin typeface="Lato" panose="020F0502020204030203" pitchFamily="34" charset="0"/>
              <a:ea typeface="Lato" panose="020F0502020204030203" pitchFamily="34" charset="0"/>
              <a:cs typeface="Lato" panose="020F0502020204030203" pitchFamily="34" charset="0"/>
            </a:endParaRPr>
          </a:p>
          <a:p>
            <a:pPr marL="357188" indent="-330200">
              <a:lnSpc>
                <a:spcPct val="120000"/>
              </a:lnSpc>
              <a:spcBef>
                <a:spcPts val="600"/>
              </a:spcBef>
              <a:buFont typeface="Arial" panose="020B0604020202020204" pitchFamily="34" charset="0"/>
              <a:buChar char="•"/>
            </a:pPr>
            <a:r>
              <a:rPr lang="en-US" sz="2400" b="1" dirty="0">
                <a:solidFill>
                  <a:srgbClr val="002B5C"/>
                </a:solidFill>
                <a:uFill>
                  <a:solidFill>
                    <a:srgbClr val="000000"/>
                  </a:solidFill>
                </a:uFill>
                <a:latin typeface="Lato" panose="020F0502020204030203" pitchFamily="34" charset="0"/>
                <a:ea typeface="Lato" panose="020F0502020204030203" pitchFamily="34" charset="0"/>
                <a:cs typeface="Lato" panose="020F0502020204030203" pitchFamily="34" charset="0"/>
              </a:rPr>
              <a:t>Clinical opinion</a:t>
            </a:r>
            <a:r>
              <a:rPr lang="en-US" sz="2400" dirty="0">
                <a:solidFill>
                  <a:srgbClr val="002B5C"/>
                </a:solidFill>
                <a:uFill>
                  <a:solidFill>
                    <a:srgbClr val="000000"/>
                  </a:solidFill>
                </a:uFill>
                <a:latin typeface="Lato" panose="020F0502020204030203" pitchFamily="34" charset="0"/>
                <a:ea typeface="Lato" panose="020F0502020204030203" pitchFamily="34" charset="0"/>
                <a:cs typeface="Lato" panose="020F0502020204030203" pitchFamily="34" charset="0"/>
              </a:rPr>
              <a:t>, suspicions of diagnosis, abnormal investigation results</a:t>
            </a:r>
          </a:p>
          <a:p>
            <a:pPr marL="357188" indent="-357188">
              <a:lnSpc>
                <a:spcPct val="120000"/>
              </a:lnSpc>
              <a:spcBef>
                <a:spcPts val="600"/>
              </a:spcBef>
              <a:buFont typeface="Arial" panose="020B0604020202020204" pitchFamily="34" charset="0"/>
              <a:buChar char="•"/>
              <a:tabLst>
                <a:tab pos="357188" algn="l"/>
              </a:tabLst>
            </a:pPr>
            <a:r>
              <a:rPr lang="en-US" sz="2400" b="1" dirty="0">
                <a:solidFill>
                  <a:srgbClr val="002B5C"/>
                </a:solidFill>
                <a:effectLst/>
                <a:uFill>
                  <a:solidFill>
                    <a:srgbClr val="000000"/>
                  </a:solidFill>
                </a:uFill>
                <a:latin typeface="Lato" panose="020F0502020204030203" pitchFamily="34" charset="0"/>
                <a:ea typeface="Lato" panose="020F0502020204030203" pitchFamily="34" charset="0"/>
                <a:cs typeface="Lato" panose="020F0502020204030203" pitchFamily="34" charset="0"/>
              </a:rPr>
              <a:t>Misleading</a:t>
            </a:r>
            <a:r>
              <a:rPr lang="en-US" sz="2400" dirty="0">
                <a:solidFill>
                  <a:srgbClr val="002B5C"/>
                </a:solidFill>
                <a:uFill>
                  <a:solidFill>
                    <a:srgbClr val="000000"/>
                  </a:solidFill>
                </a:uFill>
                <a:latin typeface="Lato" panose="020F0502020204030203" pitchFamily="34" charset="0"/>
                <a:ea typeface="Lato" panose="020F0502020204030203" pitchFamily="34" charset="0"/>
                <a:cs typeface="Lato" panose="020F0502020204030203" pitchFamily="34" charset="0"/>
              </a:rPr>
              <a:t>, </a:t>
            </a:r>
            <a:r>
              <a:rPr lang="en-US" sz="2400" dirty="0">
                <a:solidFill>
                  <a:srgbClr val="002B5C"/>
                </a:solidFill>
                <a:effectLst/>
                <a:uFill>
                  <a:solidFill>
                    <a:srgbClr val="000000"/>
                  </a:solidFill>
                </a:uFill>
                <a:latin typeface="Lato" panose="020F0502020204030203" pitchFamily="34" charset="0"/>
                <a:ea typeface="Lato" panose="020F0502020204030203" pitchFamily="34" charset="0"/>
                <a:cs typeface="Lato" panose="020F0502020204030203" pitchFamily="34" charset="0"/>
              </a:rPr>
              <a:t>ambiguous or technically complex information</a:t>
            </a:r>
          </a:p>
          <a:p>
            <a:pPr marL="0" indent="0">
              <a:lnSpc>
                <a:spcPct val="120000"/>
              </a:lnSpc>
              <a:spcBef>
                <a:spcPts val="600"/>
              </a:spcBef>
              <a:buNone/>
              <a:tabLst>
                <a:tab pos="357188" algn="l"/>
              </a:tabLst>
            </a:pPr>
            <a:r>
              <a:rPr kumimoji="0" lang="en-US" sz="1800" b="0" i="0" u="none" strike="noStrike" cap="none" spc="0" normalizeH="0" baseline="0" dirty="0">
                <a:ln>
                  <a:noFill/>
                </a:ln>
                <a:solidFill>
                  <a:srgbClr val="FF0000"/>
                </a:solidFill>
                <a:effectLst/>
                <a:uFillTx/>
                <a:latin typeface="Lato" panose="020F0502020204030203" pitchFamily="34" charset="0"/>
                <a:ea typeface="Lato" panose="020F0502020204030203" pitchFamily="34" charset="0"/>
                <a:cs typeface="Lato" panose="020F0502020204030203" pitchFamily="34" charset="0"/>
                <a:sym typeface="Arial"/>
              </a:rPr>
              <a:t>							</a:t>
            </a:r>
            <a:r>
              <a:rPr kumimoji="0" lang="en-US" sz="1800" b="0"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See “</a:t>
            </a:r>
            <a:r>
              <a:rPr kumimoji="0" lang="en-US" sz="1800" b="0" i="0" u="none" strike="noStrike" cap="none" spc="0" normalizeH="0" baseline="0" dirty="0">
                <a:ln>
                  <a:noFill/>
                </a:ln>
                <a:solidFill>
                  <a:srgbClr val="0563C1"/>
                </a:solidFill>
                <a:effectLst/>
                <a:uFillTx/>
                <a:latin typeface="Lato" panose="020F0502020204030203" pitchFamily="34" charset="0"/>
                <a:ea typeface="Lato" panose="020F0502020204030203" pitchFamily="34" charset="0"/>
                <a:cs typeface="Lato" panose="020F0502020204030203" pitchFamily="34" charset="0"/>
                <a:sym typeface="Arial"/>
                <a:hlinkClick r:id="rId2">
                  <a:extLst>
                    <a:ext uri="{A12FA001-AC4F-418D-AE19-62706E023703}">
                      <ahyp:hlinkClr xmlns:ahyp="http://schemas.microsoft.com/office/drawing/2018/hyperlinkcolor" val="tx"/>
                    </a:ext>
                  </a:extLst>
                </a:hlinkClick>
              </a:rPr>
              <a:t>Managing Potentially Harmful </a:t>
            </a:r>
            <a:r>
              <a:rPr lang="en-US" sz="1800" dirty="0">
                <a:solidFill>
                  <a:srgbClr val="002B5C"/>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Information</a:t>
            </a:r>
            <a:r>
              <a:rPr kumimoji="0" lang="en-US" sz="1800" b="0"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a:t>
            </a:r>
          </a:p>
          <a:p>
            <a:endParaRPr lang="en-GB" dirty="0"/>
          </a:p>
        </p:txBody>
      </p:sp>
    </p:spTree>
    <p:extLst>
      <p:ext uri="{BB962C8B-B14F-4D97-AF65-F5344CB8AC3E}">
        <p14:creationId xmlns:p14="http://schemas.microsoft.com/office/powerpoint/2010/main" val="58846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A030-A885-959D-1626-90227252030D}"/>
              </a:ext>
            </a:extLst>
          </p:cNvPr>
          <p:cNvSpPr>
            <a:spLocks noGrp="1"/>
          </p:cNvSpPr>
          <p:nvPr>
            <p:ph type="title"/>
          </p:nvPr>
        </p:nvSpPr>
        <p:spPr>
          <a:xfrm>
            <a:off x="479221" y="590931"/>
            <a:ext cx="11233558" cy="793241"/>
          </a:xfrm>
        </p:spPr>
        <p:txBody>
          <a:bodyPr>
            <a:normAutofit fontScale="90000"/>
          </a:bodyPr>
          <a:lstStyle/>
          <a:p>
            <a:r>
              <a:rPr lang="en-GB" dirty="0"/>
              <a:t>Prevalence of safeguarding risks</a:t>
            </a:r>
            <a:br>
              <a:rPr lang="en-GB" dirty="0"/>
            </a:br>
            <a:endParaRPr lang="en-GB" dirty="0"/>
          </a:p>
        </p:txBody>
      </p:sp>
      <p:sp>
        <p:nvSpPr>
          <p:cNvPr id="5" name="Content Placeholder 4">
            <a:extLst>
              <a:ext uri="{FF2B5EF4-FFF2-40B4-BE49-F238E27FC236}">
                <a16:creationId xmlns:a16="http://schemas.microsoft.com/office/drawing/2014/main" id="{EC408935-0999-0355-9C92-FA6A74D47E0C}"/>
              </a:ext>
            </a:extLst>
          </p:cNvPr>
          <p:cNvSpPr>
            <a:spLocks noGrp="1"/>
          </p:cNvSpPr>
          <p:nvPr>
            <p:ph idx="1"/>
          </p:nvPr>
        </p:nvSpPr>
        <p:spPr>
          <a:xfrm>
            <a:off x="384047" y="1106424"/>
            <a:ext cx="5577839" cy="4645152"/>
          </a:xfrm>
          <a:prstGeom prst="rect">
            <a:avLst/>
          </a:prstGeom>
          <a:solidFill>
            <a:schemeClr val="bg1"/>
          </a:solidFill>
          <a:ln w="50800" cap="flat" cmpd="sng">
            <a:solidFill>
              <a:schemeClr val="accent1"/>
            </a:solidFill>
            <a:prstDash val="solid"/>
            <a:round/>
            <a:headEnd type="none" w="sm" len="sm"/>
            <a:tailEnd type="none" w="sm" len="sm"/>
          </a:ln>
        </p:spPr>
        <p:txBody>
          <a:bodyPr spcFirstLastPara="1" wrap="square" lIns="180000" tIns="251999" rIns="180000" bIns="108000" anchor="t" anchorCtr="0">
            <a:noAutofit/>
          </a:bodyPr>
          <a:lstStyle/>
          <a:p>
            <a:pPr algn="ctr">
              <a:lnSpc>
                <a:spcPct val="120000"/>
              </a:lnSpc>
              <a:spcBef>
                <a:spcPts val="600"/>
              </a:spcBef>
              <a:spcAft>
                <a:spcPts val="1000"/>
              </a:spcAft>
              <a:buNone/>
            </a:pPr>
            <a:r>
              <a:rPr lang="en-GB" sz="2000" b="1" dirty="0">
                <a:solidFill>
                  <a:srgbClr val="005493"/>
                </a:solidFill>
              </a:rPr>
              <a:t> Domestic abuse in England and Wales</a:t>
            </a:r>
          </a:p>
          <a:p>
            <a:pPr marL="226695">
              <a:lnSpc>
                <a:spcPct val="120000"/>
              </a:lnSpc>
              <a:spcBef>
                <a:spcPts val="600"/>
              </a:spcBef>
              <a:spcAft>
                <a:spcPts val="1000"/>
              </a:spcAft>
              <a:buNone/>
            </a:pPr>
            <a:r>
              <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rPr>
              <a:t>The police recorded a total of 912,181 domestic abuse-related incidents and crimes in England and Wales in the year ending </a:t>
            </a:r>
            <a:r>
              <a:rPr lang="en-GB" sz="2000" dirty="0">
                <a:latin typeface="Lato" panose="020F0502020204030203" pitchFamily="34" charset="0"/>
                <a:ea typeface="Lato" panose="020F0502020204030203" pitchFamily="34" charset="0"/>
                <a:cs typeface="Lato" panose="020F0502020204030203" pitchFamily="34" charset="0"/>
              </a:rPr>
              <a:t>June</a:t>
            </a:r>
            <a:r>
              <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rPr>
              <a:t> 2022. </a:t>
            </a:r>
          </a:p>
          <a:p>
            <a:pPr marL="226695">
              <a:lnSpc>
                <a:spcPct val="120000"/>
              </a:lnSpc>
              <a:spcBef>
                <a:spcPts val="600"/>
              </a:spcBef>
              <a:buNone/>
            </a:pPr>
            <a:r>
              <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rPr>
              <a:t>Estimates from the most recent Crime Survey for England and Wales year ending March 2022 show </a:t>
            </a:r>
            <a:r>
              <a:rPr lang="en-GB" sz="2000" b="1" dirty="0">
                <a:solidFill>
                  <a:srgbClr val="000000"/>
                </a:solidFill>
                <a:effectLst/>
                <a:latin typeface="Lato" panose="020F0502020204030203" pitchFamily="34" charset="0"/>
                <a:ea typeface="Lato" panose="020F0502020204030203" pitchFamily="34" charset="0"/>
                <a:cs typeface="Lato" panose="020F0502020204030203" pitchFamily="34" charset="0"/>
              </a:rPr>
              <a:t>5.7% of adults </a:t>
            </a:r>
            <a:r>
              <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rPr>
              <a:t>aged 16 to 59 years (2.3 million) experienced domestic abuse in the 12 months prior.  </a:t>
            </a:r>
            <a:r>
              <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hlinkClick r:id="rId2"/>
              </a:rPr>
              <a:t>ONS, 2022</a:t>
            </a:r>
            <a:endParaRPr lang="en-GB" sz="20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226695">
              <a:lnSpc>
                <a:spcPct val="120000"/>
              </a:lnSpc>
              <a:spcBef>
                <a:spcPts val="600"/>
              </a:spcBef>
              <a:spcAft>
                <a:spcPts val="1000"/>
              </a:spcAft>
              <a:buNone/>
            </a:pPr>
            <a:endParaRPr lang="en-GB" sz="2400" dirty="0">
              <a:solidFill>
                <a:srgbClr val="005493"/>
              </a:solidFill>
              <a:effectLst/>
              <a:latin typeface="Lato" panose="020F0502020204030203" pitchFamily="34" charset="0"/>
              <a:ea typeface="Lato" panose="020F0502020204030203" pitchFamily="34" charset="0"/>
              <a:cs typeface="Lato" panose="020F0502020204030203" pitchFamily="34" charset="0"/>
            </a:endParaRPr>
          </a:p>
          <a:p>
            <a:pPr marL="226695">
              <a:lnSpc>
                <a:spcPct val="120000"/>
              </a:lnSpc>
              <a:spcBef>
                <a:spcPts val="600"/>
              </a:spcBef>
              <a:spcAft>
                <a:spcPts val="1000"/>
              </a:spcAft>
              <a:buNone/>
            </a:pPr>
            <a:r>
              <a:rPr lang="en-GB" sz="2400" dirty="0">
                <a:solidFill>
                  <a:srgbClr val="005493"/>
                </a:solidFill>
                <a:effectLst/>
                <a:latin typeface="Lato" panose="020F0502020204030203" pitchFamily="34" charset="0"/>
                <a:ea typeface="Lato" panose="020F0502020204030203" pitchFamily="34" charset="0"/>
                <a:cs typeface="Lato" panose="020F0502020204030203" pitchFamily="34" charset="0"/>
              </a:rPr>
              <a:t> </a:t>
            </a:r>
          </a:p>
        </p:txBody>
      </p:sp>
      <p:pic>
        <p:nvPicPr>
          <p:cNvPr id="3" name="Picture 2">
            <a:extLst>
              <a:ext uri="{FF2B5EF4-FFF2-40B4-BE49-F238E27FC236}">
                <a16:creationId xmlns:a16="http://schemas.microsoft.com/office/drawing/2014/main" id="{B29E5FAA-1A24-9DBC-D905-095EDA4F3C92}"/>
              </a:ext>
            </a:extLst>
          </p:cNvPr>
          <p:cNvPicPr>
            <a:picLocks noChangeAspect="1"/>
          </p:cNvPicPr>
          <p:nvPr/>
        </p:nvPicPr>
        <p:blipFill>
          <a:blip r:embed="rId3"/>
          <a:stretch>
            <a:fillRect/>
          </a:stretch>
        </p:blipFill>
        <p:spPr>
          <a:xfrm>
            <a:off x="6230115" y="1225296"/>
            <a:ext cx="5490254" cy="1882001"/>
          </a:xfrm>
          <a:prstGeom prst="rect">
            <a:avLst/>
          </a:prstGeom>
        </p:spPr>
      </p:pic>
      <p:sp>
        <p:nvSpPr>
          <p:cNvPr id="6" name="TextBox 5">
            <a:extLst>
              <a:ext uri="{FF2B5EF4-FFF2-40B4-BE49-F238E27FC236}">
                <a16:creationId xmlns:a16="http://schemas.microsoft.com/office/drawing/2014/main" id="{0CE0B405-12BF-D59D-B984-83FC67AEC8CA}"/>
              </a:ext>
            </a:extLst>
          </p:cNvPr>
          <p:cNvSpPr txBox="1"/>
          <p:nvPr/>
        </p:nvSpPr>
        <p:spPr>
          <a:xfrm>
            <a:off x="6096000" y="3741662"/>
            <a:ext cx="6093228" cy="1200329"/>
          </a:xfrm>
          <a:prstGeom prst="rect">
            <a:avLst/>
          </a:prstGeom>
          <a:noFill/>
        </p:spPr>
        <p:txBody>
          <a:bodyPr wrap="square">
            <a:spAutoFit/>
          </a:bodyPr>
          <a:lstStyle/>
          <a:p>
            <a:pPr>
              <a:buNone/>
            </a:pPr>
            <a:r>
              <a:rPr kumimoji="0" lang="en-US" sz="1800" b="0" i="1"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rPr>
              <a:t>“Globally, 27% of ever-partnered women aged 15-49 years are estimated to have experienced physical .sexual, or both, intimate partner </a:t>
            </a:r>
            <a:r>
              <a:rPr lang="en-US" sz="1800" i="1" dirty="0">
                <a:latin typeface="Lato" panose="020F0502020204030203" pitchFamily="34" charset="0"/>
                <a:ea typeface="Lato" panose="020F0502020204030203" pitchFamily="34" charset="0"/>
                <a:cs typeface="Lato" panose="020F0502020204030203" pitchFamily="34" charset="0"/>
              </a:rPr>
              <a:t>violence </a:t>
            </a:r>
            <a:r>
              <a:rPr kumimoji="0" lang="en-US" sz="1800" b="0" i="1"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rPr>
              <a:t>in their lifetime, with </a:t>
            </a:r>
            <a:r>
              <a:rPr kumimoji="0" lang="en-US" sz="1800" b="1" i="1"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rPr>
              <a:t>13%</a:t>
            </a:r>
            <a:r>
              <a:rPr kumimoji="0" lang="en-US" sz="1800" b="0" i="1"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rPr>
              <a:t> experiencing it in the past year.” </a:t>
            </a:r>
            <a:r>
              <a:rPr kumimoji="0" lang="en-US" sz="1400" b="0" i="1" u="none" strike="noStrike" cap="none" spc="0" normalizeH="0" baseline="0" dirty="0" err="1">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hlinkClick r:id="rId4"/>
              </a:rPr>
              <a:t>Sardinha</a:t>
            </a:r>
            <a:r>
              <a:rPr kumimoji="0" lang="en-US" sz="1400" b="0" i="1"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hlinkClick r:id="rId4"/>
              </a:rPr>
              <a:t> </a:t>
            </a:r>
            <a:r>
              <a:rPr kumimoji="0" lang="en-US" sz="1400" b="0"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hlinkClick r:id="rId4"/>
              </a:rPr>
              <a:t>et al., </a:t>
            </a:r>
            <a:r>
              <a:rPr lang="en-US" sz="1400" i="1" dirty="0">
                <a:solidFill>
                  <a:srgbClr val="000000"/>
                </a:solidFill>
                <a:latin typeface="Lato" panose="020F0502020204030203" pitchFamily="34" charset="0"/>
                <a:ea typeface="Lato" panose="020F0502020204030203" pitchFamily="34" charset="0"/>
                <a:cs typeface="Lato" panose="020F0502020204030203" pitchFamily="34" charset="0"/>
                <a:sym typeface="Arial"/>
                <a:hlinkClick r:id="rId4"/>
              </a:rPr>
              <a:t>T</a:t>
            </a:r>
            <a:r>
              <a:rPr kumimoji="0" lang="en-US" sz="1400" b="0" i="1"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hlinkClick r:id="rId4"/>
              </a:rPr>
              <a:t>he Lancet, 2022</a:t>
            </a:r>
            <a:endParaRPr kumimoji="0" lang="en-US" sz="1800" b="0" i="1" u="none" strike="noStrike" cap="none" spc="0" normalizeH="0" baseline="0" dirty="0">
              <a:ln>
                <a:noFill/>
              </a:ln>
              <a:solidFill>
                <a:srgbClr val="000000"/>
              </a:solidFill>
              <a:effectLst/>
              <a:uFillTx/>
              <a:latin typeface="Lato" panose="020F0502020204030203" pitchFamily="34" charset="0"/>
              <a:ea typeface="Lato" panose="020F0502020204030203" pitchFamily="34" charset="0"/>
              <a:cs typeface="Lato" panose="020F0502020204030203" pitchFamily="34" charset="0"/>
              <a:sym typeface="Arial"/>
            </a:endParaRPr>
          </a:p>
        </p:txBody>
      </p:sp>
    </p:spTree>
    <p:extLst>
      <p:ext uri="{BB962C8B-B14F-4D97-AF65-F5344CB8AC3E}">
        <p14:creationId xmlns:p14="http://schemas.microsoft.com/office/powerpoint/2010/main" val="75359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AE1E-9C4A-60BD-0D99-248D760C33CF}"/>
              </a:ext>
            </a:extLst>
          </p:cNvPr>
          <p:cNvSpPr>
            <a:spLocks noGrp="1"/>
          </p:cNvSpPr>
          <p:nvPr>
            <p:ph type="title"/>
          </p:nvPr>
        </p:nvSpPr>
        <p:spPr>
          <a:xfrm>
            <a:off x="479220" y="495420"/>
            <a:ext cx="11233558" cy="793241"/>
          </a:xfrm>
        </p:spPr>
        <p:txBody>
          <a:bodyPr>
            <a:normAutofit fontScale="90000"/>
          </a:bodyPr>
          <a:lstStyle/>
          <a:p>
            <a:r>
              <a:rPr lang="en-GB" dirty="0"/>
              <a:t>Safeguarding risks</a:t>
            </a:r>
            <a:br>
              <a:rPr lang="en-GB" dirty="0"/>
            </a:br>
            <a:endParaRPr lang="en-GB" dirty="0"/>
          </a:p>
        </p:txBody>
      </p:sp>
      <p:sp>
        <p:nvSpPr>
          <p:cNvPr id="3" name="Content Placeholder 2">
            <a:extLst>
              <a:ext uri="{FF2B5EF4-FFF2-40B4-BE49-F238E27FC236}">
                <a16:creationId xmlns:a16="http://schemas.microsoft.com/office/drawing/2014/main" id="{7F7FA594-EB72-D5C7-5D9D-E122CE8001B4}"/>
              </a:ext>
            </a:extLst>
          </p:cNvPr>
          <p:cNvSpPr>
            <a:spLocks noGrp="1"/>
          </p:cNvSpPr>
          <p:nvPr>
            <p:ph idx="1"/>
          </p:nvPr>
        </p:nvSpPr>
        <p:spPr>
          <a:xfrm>
            <a:off x="479220" y="1288661"/>
            <a:ext cx="11233557" cy="3710059"/>
          </a:xfrm>
        </p:spPr>
        <p:txBody>
          <a:bodyPr>
            <a:normAutofit/>
          </a:bodyPr>
          <a:lstStyle/>
          <a:p>
            <a:pPr marL="0" indent="0" defTabSz="1853138">
              <a:spcBef>
                <a:spcPts val="2100"/>
              </a:spcBef>
              <a:buSzPct val="100000"/>
              <a:buNone/>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600" dirty="0">
                <a:solidFill>
                  <a:srgbClr val="002060"/>
                </a:solidFill>
                <a:latin typeface="Lato" panose="020F0502020204030203" pitchFamily="34" charset="0"/>
                <a:ea typeface="Lato" panose="020F0502020204030203" pitchFamily="34" charset="0"/>
                <a:cs typeface="Lato" panose="020F0502020204030203" pitchFamily="34" charset="0"/>
              </a:rPr>
              <a:t>Gaining access to the victim’s record enables abusers to monitor:</a:t>
            </a:r>
          </a:p>
          <a:p>
            <a:pPr marL="724412" indent="-68580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600" dirty="0">
                <a:solidFill>
                  <a:srgbClr val="002060"/>
                </a:solidFill>
                <a:latin typeface="Lato" panose="020F0502020204030203" pitchFamily="34" charset="0"/>
                <a:ea typeface="Lato" panose="020F0502020204030203" pitchFamily="34" charset="0"/>
                <a:cs typeface="Lato" panose="020F0502020204030203" pitchFamily="34" charset="0"/>
              </a:rPr>
              <a:t>If the victim has </a:t>
            </a:r>
            <a:r>
              <a:rPr lang="en-GB" sz="2600" b="1" dirty="0">
                <a:solidFill>
                  <a:srgbClr val="002060"/>
                </a:solidFill>
                <a:latin typeface="Lato" panose="020F0502020204030203" pitchFamily="34" charset="0"/>
                <a:ea typeface="Lato" panose="020F0502020204030203" pitchFamily="34" charset="0"/>
                <a:cs typeface="Lato" panose="020F0502020204030203" pitchFamily="34" charset="0"/>
              </a:rPr>
              <a:t>revealed abuse</a:t>
            </a:r>
          </a:p>
          <a:p>
            <a:pPr marL="724412" indent="-68580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600" dirty="0">
                <a:solidFill>
                  <a:srgbClr val="002060"/>
                </a:solidFill>
                <a:latin typeface="Lato" panose="020F0502020204030203" pitchFamily="34" charset="0"/>
                <a:ea typeface="Lato" panose="020F0502020204030203" pitchFamily="34" charset="0"/>
                <a:cs typeface="Lato" panose="020F0502020204030203" pitchFamily="34" charset="0"/>
              </a:rPr>
              <a:t>If the victim has </a:t>
            </a:r>
            <a:r>
              <a:rPr lang="en-GB" sz="2600" b="1" dirty="0">
                <a:solidFill>
                  <a:srgbClr val="002060"/>
                </a:solidFill>
                <a:latin typeface="Lato" panose="020F0502020204030203" pitchFamily="34" charset="0"/>
                <a:ea typeface="Lato" panose="020F0502020204030203" pitchFamily="34" charset="0"/>
                <a:cs typeface="Lato" panose="020F0502020204030203" pitchFamily="34" charset="0"/>
              </a:rPr>
              <a:t>accessed healthcare</a:t>
            </a:r>
            <a:r>
              <a:rPr lang="en-GB" sz="2600" dirty="0">
                <a:solidFill>
                  <a:srgbClr val="002060"/>
                </a:solidFill>
                <a:latin typeface="Lato" panose="020F0502020204030203" pitchFamily="34" charset="0"/>
                <a:ea typeface="Lato" panose="020F0502020204030203" pitchFamily="34" charset="0"/>
                <a:cs typeface="Lato" panose="020F0502020204030203" pitchFamily="34" charset="0"/>
              </a:rPr>
              <a:t>, especially issues like injuries, mental health, contraception or sexual health</a:t>
            </a:r>
          </a:p>
          <a:p>
            <a:pPr marL="724412" indent="-68580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600" dirty="0">
                <a:solidFill>
                  <a:srgbClr val="002060"/>
                </a:solidFill>
                <a:latin typeface="Lato" panose="020F0502020204030203" pitchFamily="34" charset="0"/>
                <a:ea typeface="Lato" panose="020F0502020204030203" pitchFamily="34" charset="0"/>
                <a:cs typeface="Lato" panose="020F0502020204030203" pitchFamily="34" charset="0"/>
              </a:rPr>
              <a:t>Evidence in documents that other agencies have </a:t>
            </a:r>
            <a:r>
              <a:rPr lang="en-GB" sz="2600" b="1" dirty="0">
                <a:solidFill>
                  <a:srgbClr val="002060"/>
                </a:solidFill>
                <a:latin typeface="Lato" panose="020F0502020204030203" pitchFamily="34" charset="0"/>
                <a:ea typeface="Lato" panose="020F0502020204030203" pitchFamily="34" charset="0"/>
                <a:cs typeface="Lato" panose="020F0502020204030203" pitchFamily="34" charset="0"/>
              </a:rPr>
              <a:t>recognised abuse</a:t>
            </a:r>
          </a:p>
          <a:p>
            <a:pPr marL="724412" indent="-68580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600" dirty="0">
                <a:solidFill>
                  <a:srgbClr val="002060"/>
                </a:solidFill>
                <a:latin typeface="Lato" panose="020F0502020204030203" pitchFamily="34" charset="0"/>
                <a:ea typeface="Lato" panose="020F0502020204030203" pitchFamily="34" charset="0"/>
                <a:cs typeface="Lato" panose="020F0502020204030203" pitchFamily="34" charset="0"/>
              </a:rPr>
              <a:t>Infer any of these from the </a:t>
            </a:r>
            <a:r>
              <a:rPr lang="en-GB" sz="2600" b="1" dirty="0">
                <a:solidFill>
                  <a:srgbClr val="002060"/>
                </a:solidFill>
                <a:latin typeface="Lato" panose="020F0502020204030203" pitchFamily="34" charset="0"/>
                <a:ea typeface="Lato" panose="020F0502020204030203" pitchFamily="34" charset="0"/>
                <a:cs typeface="Lato" panose="020F0502020204030203" pitchFamily="34" charset="0"/>
              </a:rPr>
              <a:t>absence of expected </a:t>
            </a:r>
            <a:r>
              <a:rPr lang="en-GB" sz="2600" dirty="0">
                <a:solidFill>
                  <a:srgbClr val="002060"/>
                </a:solidFill>
                <a:latin typeface="Lato" panose="020F0502020204030203" pitchFamily="34" charset="0"/>
                <a:ea typeface="Lato" panose="020F0502020204030203" pitchFamily="34" charset="0"/>
                <a:cs typeface="Lato" panose="020F0502020204030203" pitchFamily="34" charset="0"/>
              </a:rPr>
              <a:t>consultations or documents in the online record </a:t>
            </a:r>
          </a:p>
          <a:p>
            <a:pPr marL="0" indent="0">
              <a:buNone/>
            </a:pPr>
            <a:endParaRPr lang="en-GB" dirty="0"/>
          </a:p>
        </p:txBody>
      </p:sp>
      <p:sp>
        <p:nvSpPr>
          <p:cNvPr id="5" name="TextBox 4">
            <a:extLst>
              <a:ext uri="{FF2B5EF4-FFF2-40B4-BE49-F238E27FC236}">
                <a16:creationId xmlns:a16="http://schemas.microsoft.com/office/drawing/2014/main" id="{F4DFB667-5E8F-38A2-2503-7EDDD81F8C15}"/>
              </a:ext>
            </a:extLst>
          </p:cNvPr>
          <p:cNvSpPr txBox="1"/>
          <p:nvPr/>
        </p:nvSpPr>
        <p:spPr>
          <a:xfrm>
            <a:off x="6095998" y="5145630"/>
            <a:ext cx="5616777" cy="646331"/>
          </a:xfrm>
          <a:prstGeom prst="rect">
            <a:avLst/>
          </a:prstGeom>
          <a:noFill/>
        </p:spPr>
        <p:txBody>
          <a:bodyPr wrap="square" rtlCol="0">
            <a:spAutoFit/>
          </a:bodyPr>
          <a:lstStyle/>
          <a:p>
            <a:pPr marL="38612" indent="0" algn="r" defTabSz="1853138">
              <a:spcBef>
                <a:spcPts val="2100"/>
              </a:spcBef>
              <a:buSzPct val="100000"/>
              <a:buNone/>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1800" dirty="0">
                <a:solidFill>
                  <a:srgbClr val="002060"/>
                </a:solidFill>
              </a:rPr>
              <a:t>See sections on </a:t>
            </a:r>
            <a:r>
              <a:rPr lang="en-GB" sz="1800" dirty="0">
                <a:solidFill>
                  <a:srgbClr val="002060"/>
                </a:solidFill>
                <a:hlinkClick r:id="rId2"/>
              </a:rPr>
              <a:t>Coercion</a:t>
            </a:r>
            <a:r>
              <a:rPr lang="en-GB" sz="1800" dirty="0">
                <a:solidFill>
                  <a:srgbClr val="002060"/>
                </a:solidFill>
              </a:rPr>
              <a:t>, </a:t>
            </a:r>
            <a:r>
              <a:rPr lang="en-GB" sz="1800" dirty="0">
                <a:solidFill>
                  <a:srgbClr val="002060"/>
                </a:solidFill>
                <a:hlinkClick r:id="rId3"/>
              </a:rPr>
              <a:t>Safeguarding and Automatic Record Access</a:t>
            </a:r>
            <a:endParaRPr lang="en-GB" sz="18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198273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E4BC-9814-0C89-783D-2CFEED20E1E6}"/>
              </a:ext>
            </a:extLst>
          </p:cNvPr>
          <p:cNvSpPr>
            <a:spLocks noGrp="1"/>
          </p:cNvSpPr>
          <p:nvPr>
            <p:ph type="title"/>
          </p:nvPr>
        </p:nvSpPr>
        <p:spPr>
          <a:xfrm>
            <a:off x="479220" y="495420"/>
            <a:ext cx="11233558" cy="793241"/>
          </a:xfrm>
        </p:spPr>
        <p:txBody>
          <a:bodyPr>
            <a:normAutofit fontScale="90000"/>
          </a:bodyPr>
          <a:lstStyle/>
          <a:p>
            <a:r>
              <a:rPr lang="en-GB" dirty="0"/>
              <a:t>Groups vulnerable to coercion</a:t>
            </a:r>
            <a:br>
              <a:rPr lang="en-GB" dirty="0"/>
            </a:br>
            <a:endParaRPr lang="en-GB" dirty="0"/>
          </a:p>
        </p:txBody>
      </p:sp>
      <p:sp>
        <p:nvSpPr>
          <p:cNvPr id="3" name="Content Placeholder 2">
            <a:extLst>
              <a:ext uri="{FF2B5EF4-FFF2-40B4-BE49-F238E27FC236}">
                <a16:creationId xmlns:a16="http://schemas.microsoft.com/office/drawing/2014/main" id="{17630ADC-A1E2-7BD0-32FD-8D2C297633C9}"/>
              </a:ext>
            </a:extLst>
          </p:cNvPr>
          <p:cNvSpPr>
            <a:spLocks noGrp="1"/>
          </p:cNvSpPr>
          <p:nvPr>
            <p:ph idx="1"/>
          </p:nvPr>
        </p:nvSpPr>
        <p:spPr>
          <a:xfrm>
            <a:off x="6017624" y="1358537"/>
            <a:ext cx="5695154" cy="3091543"/>
          </a:xfrm>
        </p:spPr>
        <p:txBody>
          <a:bodyPr/>
          <a:lstStyle/>
          <a:p>
            <a:pPr marL="0" marR="0" indent="0" algn="l" defTabSz="1828800" rtl="0" fontAlgn="auto" latinLnBrk="0" hangingPunct="0">
              <a:lnSpc>
                <a:spcPct val="100000"/>
              </a:lnSpc>
              <a:spcBef>
                <a:spcPts val="3000"/>
              </a:spcBef>
              <a:spcAft>
                <a:spcPts val="0"/>
              </a:spcAft>
              <a:buClrTx/>
              <a:buSzPct val="100000"/>
              <a:buNone/>
              <a:tabLst/>
            </a:pP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Patients who fall in one or more of these groups are often vulnerable to controlling coercion and may not be able to keep their online record secure and private, or they may suffer serious harm by accessing their record</a:t>
            </a:r>
            <a:endParaRPr lang="en-US" sz="18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0" marR="0" indent="0" algn="l" defTabSz="1828800" rtl="0" fontAlgn="auto" latinLnBrk="0" hangingPunct="0">
              <a:lnSpc>
                <a:spcPct val="100000"/>
              </a:lnSpc>
              <a:spcBef>
                <a:spcPts val="3000"/>
              </a:spcBef>
              <a:spcAft>
                <a:spcPts val="0"/>
              </a:spcAft>
              <a:buClrTx/>
              <a:buSzPct val="100000"/>
              <a:buNone/>
              <a:tabLst/>
            </a:pPr>
            <a:r>
              <a:rPr kumimoji="0" lang="en-US" sz="1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Practices have a legal responsibility to minimize risks arising from online recor</a:t>
            </a:r>
            <a:r>
              <a:rPr lang="en-US" sz="1800" b="1" dirty="0">
                <a:solidFill>
                  <a:srgbClr val="002060"/>
                </a:solidFill>
                <a:latin typeface="Lato" panose="020F0502020204030203" pitchFamily="34" charset="0"/>
                <a:ea typeface="Lato" panose="020F0502020204030203" pitchFamily="34" charset="0"/>
                <a:cs typeface="Lato" panose="020F0502020204030203" pitchFamily="34" charset="0"/>
              </a:rPr>
              <a:t>d access</a:t>
            </a:r>
            <a:endParaRPr kumimoji="0" lang="en-US" sz="1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endParaRPr>
          </a:p>
          <a:p>
            <a:endParaRPr lang="en-GB" dirty="0"/>
          </a:p>
        </p:txBody>
      </p:sp>
      <p:pic>
        <p:nvPicPr>
          <p:cNvPr id="5" name="Picture 4">
            <a:extLst>
              <a:ext uri="{FF2B5EF4-FFF2-40B4-BE49-F238E27FC236}">
                <a16:creationId xmlns:a16="http://schemas.microsoft.com/office/drawing/2014/main" id="{D8B20420-8AD0-2128-386C-CE198D614A70}"/>
              </a:ext>
            </a:extLst>
          </p:cNvPr>
          <p:cNvPicPr>
            <a:picLocks noChangeAspect="1"/>
          </p:cNvPicPr>
          <p:nvPr/>
        </p:nvPicPr>
        <p:blipFill>
          <a:blip r:embed="rId2">
            <a:alphaModFix amt="60000"/>
          </a:blip>
          <a:stretch>
            <a:fillRect/>
          </a:stretch>
        </p:blipFill>
        <p:spPr>
          <a:xfrm>
            <a:off x="324559" y="1079863"/>
            <a:ext cx="4567880" cy="4845924"/>
          </a:xfrm>
          <a:prstGeom prst="rect">
            <a:avLst/>
          </a:prstGeom>
        </p:spPr>
      </p:pic>
      <p:sp>
        <p:nvSpPr>
          <p:cNvPr id="7" name="TextBox 6">
            <a:extLst>
              <a:ext uri="{FF2B5EF4-FFF2-40B4-BE49-F238E27FC236}">
                <a16:creationId xmlns:a16="http://schemas.microsoft.com/office/drawing/2014/main" id="{9232E7DB-4482-8C9F-A9F6-A777CB4EB4C0}"/>
              </a:ext>
            </a:extLst>
          </p:cNvPr>
          <p:cNvSpPr txBox="1"/>
          <p:nvPr/>
        </p:nvSpPr>
        <p:spPr>
          <a:xfrm>
            <a:off x="5879931" y="4979426"/>
            <a:ext cx="6096000" cy="646331"/>
          </a:xfrm>
          <a:prstGeom prst="rect">
            <a:avLst/>
          </a:prstGeom>
          <a:noFill/>
        </p:spPr>
        <p:txBody>
          <a:bodyPr wrap="square">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See </a:t>
            </a:r>
            <a:r>
              <a:rPr lang="en-US" dirty="0">
                <a:solidFill>
                  <a:srgbClr val="002060"/>
                </a:solidFill>
                <a:latin typeface="Lato" panose="020F0502020204030203" pitchFamily="34" charset="0"/>
                <a:ea typeface="Lato" panose="020F0502020204030203" pitchFamily="34" charset="0"/>
                <a:cs typeface="Lato" panose="020F0502020204030203" pitchFamily="34" charset="0"/>
                <a:sym typeface="Arial"/>
              </a:rPr>
              <a:t>sections on </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hlinkClick r:id="rId3"/>
              </a:rPr>
              <a:t>Safeguarding and Vulnerable Groups</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and “</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hlinkClick r:id="rId4"/>
              </a:rPr>
              <a:t>Safeguarding and Automatic Record Access</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t>
            </a:r>
          </a:p>
        </p:txBody>
      </p:sp>
    </p:spTree>
    <p:extLst>
      <p:ext uri="{BB962C8B-B14F-4D97-AF65-F5344CB8AC3E}">
        <p14:creationId xmlns:p14="http://schemas.microsoft.com/office/powerpoint/2010/main" val="412725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20D8-4BF7-4671-3506-03E5E0EC1E04}"/>
              </a:ext>
            </a:extLst>
          </p:cNvPr>
          <p:cNvSpPr>
            <a:spLocks noGrp="1"/>
          </p:cNvSpPr>
          <p:nvPr>
            <p:ph type="title"/>
          </p:nvPr>
        </p:nvSpPr>
        <p:spPr>
          <a:xfrm>
            <a:off x="479220" y="495420"/>
            <a:ext cx="11233558" cy="793241"/>
          </a:xfrm>
        </p:spPr>
        <p:txBody>
          <a:bodyPr>
            <a:normAutofit fontScale="90000"/>
          </a:bodyPr>
          <a:lstStyle/>
          <a:p>
            <a:r>
              <a:rPr lang="en-GB" dirty="0"/>
              <a:t>Other harms from online record access</a:t>
            </a:r>
            <a:br>
              <a:rPr lang="en-GB" dirty="0"/>
            </a:br>
            <a:endParaRPr lang="en-GB" dirty="0"/>
          </a:p>
        </p:txBody>
      </p:sp>
      <p:sp>
        <p:nvSpPr>
          <p:cNvPr id="3" name="Content Placeholder 2">
            <a:extLst>
              <a:ext uri="{FF2B5EF4-FFF2-40B4-BE49-F238E27FC236}">
                <a16:creationId xmlns:a16="http://schemas.microsoft.com/office/drawing/2014/main" id="{8B6D6AFA-4B9C-206D-61F1-BFDC144B5108}"/>
              </a:ext>
            </a:extLst>
          </p:cNvPr>
          <p:cNvSpPr>
            <a:spLocks noGrp="1"/>
          </p:cNvSpPr>
          <p:nvPr>
            <p:ph idx="1"/>
          </p:nvPr>
        </p:nvSpPr>
        <p:spPr>
          <a:xfrm>
            <a:off x="479220" y="1375955"/>
            <a:ext cx="11233557" cy="4454394"/>
          </a:xfrm>
        </p:spPr>
        <p:txBody>
          <a:bodyPr>
            <a:normAutofit fontScale="92500"/>
          </a:bodyPr>
          <a:lstStyle/>
          <a:p>
            <a:pPr marL="610112" indent="-571500" defTabSz="1853138">
              <a:spcBef>
                <a:spcPts val="12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US" sz="3200" b="1"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Failure to seek healthcare </a:t>
            </a:r>
            <a:r>
              <a:rPr lang="en-US" sz="3200"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for fear of a lack of confidentiality</a:t>
            </a:r>
            <a:r>
              <a:rPr lang="en-GB" sz="3200"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 </a:t>
            </a:r>
          </a:p>
          <a:p>
            <a:pPr marL="610112" indent="-571500" defTabSz="1853138">
              <a:spcBef>
                <a:spcPts val="12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US" sz="3200"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Trigger severe re-traumatizing psychological or physical responses</a:t>
            </a:r>
          </a:p>
          <a:p>
            <a:pPr marL="610112" indent="-571500" defTabSz="1853138">
              <a:spcBef>
                <a:spcPts val="12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US" sz="3200" b="1"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See bad news, </a:t>
            </a:r>
            <a:r>
              <a:rPr lang="en-US" sz="3200"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e.g., a new serious diagnosis, or misunderstand the meaning of record content </a:t>
            </a:r>
          </a:p>
          <a:p>
            <a:pPr marL="610112" indent="-571500" defTabSz="1853138">
              <a:spcBef>
                <a:spcPts val="12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US" sz="3200"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Inadvertent</a:t>
            </a:r>
            <a:r>
              <a:rPr lang="en-US" sz="3200" b="1"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 disclosure of third-party confidential information</a:t>
            </a:r>
            <a:endParaRPr lang="en-GB" sz="3200"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endParaRPr>
          </a:p>
          <a:p>
            <a:pPr marL="610112" indent="-571500" defTabSz="1853138">
              <a:spcBef>
                <a:spcPts val="12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US" sz="3200" b="1"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Aggressive </a:t>
            </a:r>
            <a:r>
              <a:rPr lang="en-US" sz="3200" b="1" dirty="0" err="1">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behaviour</a:t>
            </a:r>
            <a:r>
              <a:rPr lang="en-US" sz="3200" b="1"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 </a:t>
            </a:r>
            <a:r>
              <a:rPr lang="en-US" sz="3200" dirty="0">
                <a:solidFill>
                  <a:srgbClr val="002060"/>
                </a:solidFill>
                <a:latin typeface="Lato" panose="020F0502020204030203" pitchFamily="34" charset="0"/>
                <a:ea typeface="Lato" panose="020F0502020204030203" pitchFamily="34" charset="0"/>
                <a:cs typeface="Lato" panose="020F0502020204030203" pitchFamily="34" charset="0"/>
                <a:sym typeface="Helvetica Neue"/>
              </a:rPr>
              <a:t>towards the practice team because of record content</a:t>
            </a:r>
            <a:endParaRPr lang="en-GB" sz="3200" dirty="0">
              <a:solidFill>
                <a:srgbClr val="002060"/>
              </a:solidFill>
              <a:latin typeface="Lato" panose="020F0502020204030203" pitchFamily="34" charset="0"/>
              <a:ea typeface="Lato" panose="020F0502020204030203" pitchFamily="34" charset="0"/>
              <a:cs typeface="Lato" panose="020F0502020204030203" pitchFamily="34" charset="0"/>
            </a:endParaRPr>
          </a:p>
          <a:p>
            <a:endParaRPr lang="en-GB" sz="3200" dirty="0"/>
          </a:p>
        </p:txBody>
      </p:sp>
    </p:spTree>
    <p:extLst>
      <p:ext uri="{BB962C8B-B14F-4D97-AF65-F5344CB8AC3E}">
        <p14:creationId xmlns:p14="http://schemas.microsoft.com/office/powerpoint/2010/main" val="133510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4260-B140-8E22-3243-ACB5004C1B4B}"/>
              </a:ext>
            </a:extLst>
          </p:cNvPr>
          <p:cNvSpPr>
            <a:spLocks noGrp="1"/>
          </p:cNvSpPr>
          <p:nvPr>
            <p:ph type="title"/>
          </p:nvPr>
        </p:nvSpPr>
        <p:spPr/>
        <p:txBody>
          <a:bodyPr>
            <a:normAutofit fontScale="90000"/>
          </a:bodyPr>
          <a:lstStyle/>
          <a:p>
            <a:r>
              <a:rPr lang="en-GB" dirty="0"/>
              <a:t>Current record access application process</a:t>
            </a:r>
          </a:p>
        </p:txBody>
      </p:sp>
      <p:sp>
        <p:nvSpPr>
          <p:cNvPr id="3" name="Content Placeholder 2">
            <a:extLst>
              <a:ext uri="{FF2B5EF4-FFF2-40B4-BE49-F238E27FC236}">
                <a16:creationId xmlns:a16="http://schemas.microsoft.com/office/drawing/2014/main" id="{63FCD8A2-CCD7-AF4F-D415-86EBB4C4F670}"/>
              </a:ext>
            </a:extLst>
          </p:cNvPr>
          <p:cNvSpPr>
            <a:spLocks noGrp="1"/>
          </p:cNvSpPr>
          <p:nvPr>
            <p:ph idx="1"/>
          </p:nvPr>
        </p:nvSpPr>
        <p:spPr>
          <a:xfrm>
            <a:off x="479221" y="1254034"/>
            <a:ext cx="6348299" cy="4598125"/>
          </a:xfrm>
        </p:spPr>
        <p:txBody>
          <a:bodyPr/>
          <a:lstStyle/>
          <a:p>
            <a:endParaRPr lang="en-GB" dirty="0"/>
          </a:p>
        </p:txBody>
      </p:sp>
      <p:grpSp>
        <p:nvGrpSpPr>
          <p:cNvPr id="5" name="Group 4">
            <a:extLst>
              <a:ext uri="{FF2B5EF4-FFF2-40B4-BE49-F238E27FC236}">
                <a16:creationId xmlns:a16="http://schemas.microsoft.com/office/drawing/2014/main" id="{559D3D4A-4AA8-AB37-1FA8-3B1336476BAA}"/>
              </a:ext>
            </a:extLst>
          </p:cNvPr>
          <p:cNvGrpSpPr/>
          <p:nvPr/>
        </p:nvGrpSpPr>
        <p:grpSpPr>
          <a:xfrm>
            <a:off x="335910" y="1123503"/>
            <a:ext cx="6885022" cy="4815743"/>
            <a:chOff x="1116805" y="2997023"/>
            <a:chExt cx="14788575" cy="16462088"/>
          </a:xfrm>
        </p:grpSpPr>
        <p:sp>
          <p:nvSpPr>
            <p:cNvPr id="6" name="Step 1 Patient completes form (rule out coercion) Full explanation in particular security and what may be in their medical record. Practice plan and information sheet explaining what to do if any concerns.…">
              <a:extLst>
                <a:ext uri="{FF2B5EF4-FFF2-40B4-BE49-F238E27FC236}">
                  <a16:creationId xmlns:a16="http://schemas.microsoft.com/office/drawing/2014/main" id="{11F3B393-36F1-DF5D-EB26-6A7F05FC6B52}"/>
                </a:ext>
              </a:extLst>
            </p:cNvPr>
            <p:cNvSpPr txBox="1">
              <a:spLocks/>
            </p:cNvSpPr>
            <p:nvPr/>
          </p:nvSpPr>
          <p:spPr>
            <a:xfrm>
              <a:off x="1116805" y="2997023"/>
              <a:ext cx="14788575" cy="16462088"/>
            </a:xfrm>
            <a:prstGeom prst="rect">
              <a:avLst/>
            </a:prstGeom>
            <a:solidFill>
              <a:schemeClr val="bg1"/>
            </a:solidFill>
            <a:ln w="50800">
              <a:solidFill>
                <a:srgbClr val="005493"/>
              </a:solidFill>
              <a:miter lim="400000"/>
            </a:ln>
            <a:extLst>
              <a:ext uri="{C572A759-6A51-4108-AA02-DFA0A04FC94B}">
                <ma14:wrappingTextBoxFlag xmlns:ma14="http://schemas.microsoft.com/office/mac/drawingml/2011/main" xmlns="" val="1"/>
              </a:ext>
            </a:extLst>
          </p:spPr>
          <p:txBody>
            <a:bodyPr lIns="251999" tIns="360000" rIns="251999" bIns="251999">
              <a:noAutofit/>
            </a:bodyPr>
            <a:lstStyle>
              <a:lvl1pPr marL="0" marR="0" indent="0" algn="l" defTabSz="2344522" rtl="0" latinLnBrk="0">
                <a:lnSpc>
                  <a:spcPct val="100000"/>
                </a:lnSpc>
                <a:spcBef>
                  <a:spcPts val="2400"/>
                </a:spcBef>
                <a:spcAft>
                  <a:spcPts val="0"/>
                </a:spcAft>
                <a:buClrTx/>
                <a:buSzTx/>
                <a:buFontTx/>
                <a:buNone/>
                <a:tabLst/>
                <a:defRPr sz="10200" b="0" i="0" u="none" strike="noStrike" cap="none" spc="0" baseline="0">
                  <a:ln>
                    <a:noFill/>
                  </a:ln>
                  <a:solidFill>
                    <a:srgbClr val="425563"/>
                  </a:solidFill>
                  <a:uFillTx/>
                  <a:latin typeface="Calibri"/>
                  <a:ea typeface="Calibri"/>
                  <a:cs typeface="Calibri"/>
                  <a:sym typeface="Calibri"/>
                </a:defRPr>
              </a:lvl1pPr>
              <a:lvl2pPr marL="2365456" marR="0" indent="-1779326"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2pPr>
              <a:lvl3pPr marL="2832960" marR="0" indent="-1660699"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3pPr>
              <a:lvl4pPr marL="2908106" marR="0" indent="-1149714"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4pPr>
              <a:lvl5pPr marL="3494237" marR="0" indent="-1149715"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5pPr>
              <a:lvl6pPr marL="4080366" marR="0" indent="-1149715"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6pPr>
              <a:lvl7pPr marL="4666498" marR="0" indent="-1149715"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7pPr>
              <a:lvl8pPr marL="5252627" marR="0" indent="-1149715"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8pPr>
              <a:lvl9pPr marL="5838759" marR="0" indent="-1149715" algn="l" defTabSz="2344522" rtl="0" latinLnBrk="0">
                <a:lnSpc>
                  <a:spcPct val="100000"/>
                </a:lnSpc>
                <a:spcBef>
                  <a:spcPts val="2400"/>
                </a:spcBef>
                <a:spcAft>
                  <a:spcPts val="0"/>
                </a:spcAft>
                <a:buClrTx/>
                <a:buSzPct val="100000"/>
                <a:buFontTx/>
                <a:buChar char="•"/>
                <a:tabLst/>
                <a:defRPr sz="10200" b="0" i="0" u="none" strike="noStrike" cap="none" spc="0" baseline="0">
                  <a:ln>
                    <a:noFill/>
                  </a:ln>
                  <a:solidFill>
                    <a:srgbClr val="425563"/>
                  </a:solidFill>
                  <a:uFillTx/>
                  <a:latin typeface="Calibri"/>
                  <a:ea typeface="Calibri"/>
                  <a:cs typeface="Calibri"/>
                  <a:sym typeface="Calibri"/>
                </a:defRPr>
              </a:lvl9pPr>
            </a:lstStyle>
            <a:p>
              <a:pPr marL="557017" indent="-514350" defTabSz="2048199" hangingPunct="1">
                <a:spcBef>
                  <a:spcPts val="0"/>
                </a:spcBef>
                <a:buSzPct val="100000"/>
                <a:buFont typeface="+mj-lt"/>
                <a:buAutoNum type="arabicPeriod"/>
                <a:tabLst>
                  <a:tab pos="1181100" algn="l"/>
                  <a:tab pos="2565400" algn="l"/>
                  <a:tab pos="3746500" algn="l"/>
                  <a:tab pos="5003800" algn="l"/>
                  <a:tab pos="6184900" algn="l"/>
                </a:tabLst>
                <a:defRPr sz="6000">
                  <a:solidFill>
                    <a:srgbClr val="000000"/>
                  </a:solidFill>
                  <a:latin typeface="Helvetica Neue"/>
                  <a:ea typeface="Helvetica Neue"/>
                  <a:cs typeface="Helvetica Neue"/>
                  <a:sym typeface="Helvetica Neue"/>
                </a:defRPr>
              </a:pPr>
              <a:r>
                <a:rPr lang="en-GB" sz="2200" dirty="0">
                  <a:solidFill>
                    <a:srgbClr val="002060"/>
                  </a:solidFill>
                  <a:latin typeface="Helvetica Neue"/>
                  <a:ea typeface="Helvetica Neue"/>
                  <a:cs typeface="Helvetica Neue"/>
                  <a:sym typeface="Helvetica Neue"/>
                </a:rPr>
                <a:t>Fully inform patient, orally and in writing about security, record content and to discuss concerns with practice</a:t>
              </a:r>
            </a:p>
            <a:p>
              <a:pPr marL="557017" indent="-514350" defTabSz="2048199" hangingPunct="1">
                <a:spcBef>
                  <a:spcPts val="0"/>
                </a:spcBef>
                <a:buSzPct val="100000"/>
                <a:buFont typeface="+mj-lt"/>
                <a:buAutoNum type="arabicPeriod"/>
                <a:tabLst>
                  <a:tab pos="1181100" algn="l"/>
                  <a:tab pos="2565400" algn="l"/>
                  <a:tab pos="3746500" algn="l"/>
                  <a:tab pos="5003800" algn="l"/>
                  <a:tab pos="6184900" algn="l"/>
                </a:tabLst>
                <a:defRPr sz="6000">
                  <a:solidFill>
                    <a:srgbClr val="000000"/>
                  </a:solidFill>
                  <a:latin typeface="Helvetica Neue"/>
                  <a:ea typeface="Helvetica Neue"/>
                  <a:cs typeface="Helvetica Neue"/>
                  <a:sym typeface="Helvetica Neue"/>
                </a:defRPr>
              </a:pPr>
              <a:r>
                <a:rPr lang="en-GB" sz="2200" dirty="0">
                  <a:solidFill>
                    <a:srgbClr val="002060"/>
                  </a:solidFill>
                  <a:latin typeface="Helvetica Neue"/>
                  <a:ea typeface="Helvetica Neue"/>
                  <a:cs typeface="Helvetica Neue"/>
                  <a:sym typeface="Helvetica Neue"/>
                </a:rPr>
                <a:t>Patient must complete the application form including answering the coercion question: </a:t>
              </a:r>
            </a:p>
            <a:p>
              <a:pPr marL="499867" indent="-457200" defTabSz="2048199" hangingPunct="1">
                <a:spcBef>
                  <a:spcPts val="2200"/>
                </a:spcBef>
                <a:buSzPct val="100000"/>
                <a:buFont typeface="+mj-lt"/>
                <a:buAutoNum type="arabicPeriod"/>
                <a:tabLst>
                  <a:tab pos="1181100" algn="l"/>
                  <a:tab pos="2565400" algn="l"/>
                  <a:tab pos="3746500" algn="l"/>
                  <a:tab pos="5003800" algn="l"/>
                  <a:tab pos="6184900" algn="l"/>
                </a:tabLst>
                <a:defRPr sz="6000">
                  <a:solidFill>
                    <a:srgbClr val="000000"/>
                  </a:solidFill>
                  <a:latin typeface="Helvetica Neue"/>
                  <a:ea typeface="Helvetica Neue"/>
                  <a:cs typeface="Helvetica Neue"/>
                  <a:sym typeface="Helvetica Neue"/>
                </a:defRPr>
              </a:pPr>
              <a:endParaRPr lang="en-GB" sz="2200" dirty="0">
                <a:solidFill>
                  <a:srgbClr val="273A69"/>
                </a:solidFill>
                <a:latin typeface="Helvetica Neue"/>
                <a:ea typeface="Helvetica Neue"/>
                <a:cs typeface="Helvetica Neue"/>
                <a:sym typeface="Helvetica Neue"/>
              </a:endParaRPr>
            </a:p>
            <a:p>
              <a:pPr marL="557017" indent="-514350" defTabSz="2048199" hangingPunct="1">
                <a:spcBef>
                  <a:spcPts val="0"/>
                </a:spcBef>
                <a:buSzPct val="100000"/>
                <a:buFont typeface="+mj-lt"/>
                <a:buAutoNum type="arabicPeriod"/>
                <a:tabLst>
                  <a:tab pos="1181100" algn="l"/>
                  <a:tab pos="2565400" algn="l"/>
                  <a:tab pos="3746500" algn="l"/>
                  <a:tab pos="5003800" algn="l"/>
                  <a:tab pos="6184900" algn="l"/>
                </a:tabLst>
                <a:defRPr sz="6000">
                  <a:solidFill>
                    <a:srgbClr val="000000"/>
                  </a:solidFill>
                  <a:latin typeface="Helvetica Neue"/>
                  <a:ea typeface="Helvetica Neue"/>
                  <a:cs typeface="Helvetica Neue"/>
                  <a:sym typeface="Helvetica Neue"/>
                </a:defRPr>
              </a:pPr>
              <a:endParaRPr lang="en-GB" sz="2200" dirty="0">
                <a:solidFill>
                  <a:srgbClr val="000000"/>
                </a:solidFill>
                <a:latin typeface="Helvetica Neue"/>
                <a:ea typeface="Helvetica Neue"/>
                <a:cs typeface="Helvetica Neue"/>
                <a:sym typeface="Helvetica Neue"/>
              </a:endParaRPr>
            </a:p>
            <a:p>
              <a:pPr marL="557017" indent="-514350" defTabSz="2048199" hangingPunct="1">
                <a:spcBef>
                  <a:spcPts val="0"/>
                </a:spcBef>
                <a:buSzPct val="100000"/>
                <a:buFont typeface="+mj-lt"/>
                <a:buAutoNum type="arabicPeriod"/>
                <a:tabLst>
                  <a:tab pos="1181100" algn="l"/>
                  <a:tab pos="2565400" algn="l"/>
                  <a:tab pos="3746500" algn="l"/>
                  <a:tab pos="5003800" algn="l"/>
                  <a:tab pos="6184900" algn="l"/>
                </a:tabLst>
                <a:defRPr sz="6000">
                  <a:solidFill>
                    <a:srgbClr val="000000"/>
                  </a:solidFill>
                  <a:latin typeface="Helvetica Neue"/>
                  <a:ea typeface="Helvetica Neue"/>
                  <a:cs typeface="Helvetica Neue"/>
                  <a:sym typeface="Helvetica Neue"/>
                </a:defRPr>
              </a:pPr>
              <a:r>
                <a:rPr lang="en-GB" sz="2200" dirty="0">
                  <a:solidFill>
                    <a:srgbClr val="002060"/>
                  </a:solidFill>
                  <a:latin typeface="Helvetica Neue"/>
                  <a:ea typeface="Helvetica Neue"/>
                  <a:cs typeface="Helvetica Neue"/>
                  <a:sym typeface="Helvetica Neue"/>
                </a:rPr>
                <a:t>Records checked for potentially harmful information by a GP</a:t>
              </a:r>
            </a:p>
            <a:p>
              <a:pPr marL="499867" indent="-457200" defTabSz="2048199" hangingPunct="1">
                <a:spcBef>
                  <a:spcPts val="0"/>
                </a:spcBef>
                <a:buSzPct val="100000"/>
                <a:buFont typeface="+mj-lt"/>
                <a:buAutoNum type="arabicPeriod"/>
                <a:tabLst>
                  <a:tab pos="1181100" algn="l"/>
                  <a:tab pos="2565400" algn="l"/>
                  <a:tab pos="3746500" algn="l"/>
                  <a:tab pos="5003800" algn="l"/>
                  <a:tab pos="6184900" algn="l"/>
                </a:tabLst>
                <a:defRPr sz="6000">
                  <a:solidFill>
                    <a:srgbClr val="000000"/>
                  </a:solidFill>
                  <a:latin typeface="Helvetica Neue"/>
                  <a:ea typeface="Helvetica Neue"/>
                  <a:cs typeface="Helvetica Neue"/>
                  <a:sym typeface="Helvetica Neue"/>
                </a:defRPr>
              </a:pPr>
              <a:r>
                <a:rPr lang="en-GB" sz="2200" dirty="0">
                  <a:solidFill>
                    <a:srgbClr val="002060"/>
                  </a:solidFill>
                  <a:latin typeface="Helvetica Neue"/>
                  <a:ea typeface="Helvetica Neue"/>
                  <a:cs typeface="Helvetica Neue"/>
                  <a:sym typeface="Helvetica Neue"/>
                </a:rPr>
                <a:t>Patient identity verified, log-in details given and agreed level of access switched on.</a:t>
              </a:r>
            </a:p>
          </p:txBody>
        </p:sp>
        <p:sp>
          <p:nvSpPr>
            <p:cNvPr id="7" name="TextBox 1">
              <a:extLst>
                <a:ext uri="{FF2B5EF4-FFF2-40B4-BE49-F238E27FC236}">
                  <a16:creationId xmlns:a16="http://schemas.microsoft.com/office/drawing/2014/main" id="{7C3D753B-F84D-62DC-4AAF-98199F11DB9B}"/>
                </a:ext>
              </a:extLst>
            </p:cNvPr>
            <p:cNvSpPr txBox="1"/>
            <p:nvPr/>
          </p:nvSpPr>
          <p:spPr>
            <a:xfrm>
              <a:off x="2754934" y="9870930"/>
              <a:ext cx="12727935" cy="3346833"/>
            </a:xfrm>
            <a:prstGeom prst="rect">
              <a:avLst/>
            </a:prstGeom>
            <a:ln w="12700">
              <a:noFill/>
              <a:miter lim="400000"/>
            </a:ln>
            <a:extLst>
              <a:ext uri="{C572A759-6A51-4108-AA02-DFA0A04FC94B}">
                <ma14:wrappingTextBoxFlag xmlns:ma14="http://schemas.microsoft.com/office/mac/drawingml/2011/main" xmlns="" val="1"/>
              </a:ext>
            </a:extLst>
          </p:spPr>
          <p:txBody>
            <a:bodyPr wrap="square" lIns="179999" tIns="179999" rIns="179999" bIns="179999">
              <a:spAutoFit/>
            </a:bodyPr>
            <a:lstStyle/>
            <a:p>
              <a:pPr marL="0" lvl="3">
                <a:buSzTx/>
                <a:buNone/>
                <a:defRPr sz="6000" i="1">
                  <a:solidFill>
                    <a:srgbClr val="0235AD"/>
                  </a:solidFill>
                  <a:latin typeface="Helvetica Neue"/>
                  <a:ea typeface="Helvetica Neue"/>
                  <a:cs typeface="Helvetica Neue"/>
                  <a:sym typeface="Helvetica Neue"/>
                </a:defRPr>
              </a:pPr>
              <a:r>
                <a:rPr sz="2000" dirty="0">
                  <a:latin typeface="Lato" panose="020F0502020204030203" pitchFamily="34" charset="0"/>
                  <a:ea typeface="Lato" panose="020F0502020204030203" pitchFamily="34" charset="0"/>
                  <a:cs typeface="Lato" panose="020F0502020204030203" pitchFamily="34" charset="0"/>
                </a:rPr>
                <a:t>“Do you think that you may come under pressure to give access to someone else unwillingly?”</a:t>
              </a:r>
            </a:p>
          </p:txBody>
        </p:sp>
      </p:grpSp>
      <p:sp>
        <p:nvSpPr>
          <p:cNvPr id="9" name="TextBox 8">
            <a:extLst>
              <a:ext uri="{FF2B5EF4-FFF2-40B4-BE49-F238E27FC236}">
                <a16:creationId xmlns:a16="http://schemas.microsoft.com/office/drawing/2014/main" id="{41BCF3BC-3D45-6F07-E0A5-977CDD1B1E1E}"/>
              </a:ext>
            </a:extLst>
          </p:cNvPr>
          <p:cNvSpPr txBox="1"/>
          <p:nvPr/>
        </p:nvSpPr>
        <p:spPr>
          <a:xfrm>
            <a:off x="7340905" y="1895360"/>
            <a:ext cx="4529554" cy="1938992"/>
          </a:xfrm>
          <a:prstGeom prst="rect">
            <a:avLst/>
          </a:prstGeom>
          <a:noFill/>
        </p:spPr>
        <p:txBody>
          <a:bodyPr wrap="square">
            <a:spAutoFit/>
          </a:bodyPr>
          <a:lstStyle/>
          <a:p>
            <a:pPr marL="0" marR="0" indent="0" algn="l" defTabSz="1828800" rtl="0" fontAlgn="auto" latinLnBrk="0" hangingPunct="0">
              <a:lnSpc>
                <a:spcPct val="100000"/>
              </a:lnSpc>
              <a:spcBef>
                <a:spcPts val="1300"/>
              </a:spcBef>
              <a:spcAft>
                <a:spcPts val="0"/>
              </a:spcAft>
              <a:buClrTx/>
              <a:buSzPct val="100000"/>
              <a:buNone/>
              <a:tabLst/>
            </a:pPr>
            <a:r>
              <a:rPr lang="en-US" sz="2000" b="1" dirty="0">
                <a:solidFill>
                  <a:srgbClr val="002060"/>
                </a:solidFill>
                <a:latin typeface="Lato" panose="020F0502020204030203" pitchFamily="34" charset="0"/>
                <a:ea typeface="Lato" panose="020F0502020204030203" pitchFamily="34" charset="0"/>
                <a:cs typeface="Lato" panose="020F0502020204030203" pitchFamily="34" charset="0"/>
              </a:rPr>
              <a:t>A</a:t>
            </a:r>
            <a:r>
              <a:rPr kumimoji="0" lang="en-US" sz="20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utomatic access bypasses this opportunity </a:t>
            </a:r>
            <a:r>
              <a:rPr kumimoji="0" lang="en-US" sz="20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to engage with patients and assess whether online access puts individual patients at risk, especially if the patient uses the NHS Login to access GP online services</a:t>
            </a:r>
          </a:p>
        </p:txBody>
      </p:sp>
      <p:sp>
        <p:nvSpPr>
          <p:cNvPr id="11" name="TextBox 10">
            <a:extLst>
              <a:ext uri="{FF2B5EF4-FFF2-40B4-BE49-F238E27FC236}">
                <a16:creationId xmlns:a16="http://schemas.microsoft.com/office/drawing/2014/main" id="{0F5FDB91-F651-1883-43FD-7EF3C45C6B7C}"/>
              </a:ext>
            </a:extLst>
          </p:cNvPr>
          <p:cNvSpPr txBox="1"/>
          <p:nvPr/>
        </p:nvSpPr>
        <p:spPr>
          <a:xfrm>
            <a:off x="7409468" y="4292540"/>
            <a:ext cx="4006392" cy="646331"/>
          </a:xfrm>
          <a:prstGeom prst="rect">
            <a:avLst/>
          </a:prstGeom>
          <a:noFill/>
        </p:spPr>
        <p:txBody>
          <a:bodyPr wrap="square">
            <a:spAutoFit/>
          </a:bodyPr>
          <a:lstStyle/>
          <a:p>
            <a:r>
              <a:rPr lang="en-GB" sz="1800" dirty="0">
                <a:solidFill>
                  <a:srgbClr val="002060"/>
                </a:solidFill>
                <a:latin typeface="Lato" panose="020F0502020204030203" pitchFamily="34" charset="0"/>
                <a:ea typeface="Lato" panose="020F0502020204030203" pitchFamily="34" charset="0"/>
                <a:cs typeface="Lato" panose="020F0502020204030203" pitchFamily="34" charset="0"/>
              </a:rPr>
              <a:t>See: </a:t>
            </a:r>
            <a:r>
              <a:rPr lang="en-GB" sz="1800" dirty="0">
                <a:solidFill>
                  <a:srgbClr val="002060"/>
                </a:solidFill>
                <a:latin typeface="Lato" panose="020F0502020204030203" pitchFamily="34" charset="0"/>
                <a:ea typeface="Lato" panose="020F0502020204030203" pitchFamily="34" charset="0"/>
                <a:cs typeface="Lato" panose="020F0502020204030203" pitchFamily="34" charset="0"/>
                <a:hlinkClick r:id="rId2"/>
              </a:rPr>
              <a:t>“RCGP GP Online Services Application Form Template”</a:t>
            </a:r>
            <a:endParaRPr lang="en-GB" dirty="0">
              <a:solidFill>
                <a:srgbClr val="002060"/>
              </a:solidFill>
            </a:endParaRPr>
          </a:p>
        </p:txBody>
      </p:sp>
    </p:spTree>
    <p:extLst>
      <p:ext uri="{BB962C8B-B14F-4D97-AF65-F5344CB8AC3E}">
        <p14:creationId xmlns:p14="http://schemas.microsoft.com/office/powerpoint/2010/main" val="171058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E2A78-3CEC-4B5C-9614-76EC2650465C}"/>
              </a:ext>
            </a:extLst>
          </p:cNvPr>
          <p:cNvSpPr>
            <a:spLocks noGrp="1"/>
          </p:cNvSpPr>
          <p:nvPr>
            <p:ph type="title"/>
          </p:nvPr>
        </p:nvSpPr>
        <p:spPr>
          <a:xfrm>
            <a:off x="479220" y="631031"/>
            <a:ext cx="11233558" cy="793241"/>
          </a:xfrm>
        </p:spPr>
        <p:txBody>
          <a:bodyPr>
            <a:noAutofit/>
          </a:bodyPr>
          <a:lstStyle/>
          <a:p>
            <a:r>
              <a:rPr lang="en-GB" sz="4400" b="1" dirty="0"/>
              <a:t>RCGP GP Online Services Toolkit</a:t>
            </a:r>
            <a:br>
              <a:rPr lang="en-GB" sz="4400" b="1" dirty="0"/>
            </a:br>
            <a:endParaRPr lang="en-GB" sz="4400" b="1" dirty="0"/>
          </a:p>
        </p:txBody>
      </p:sp>
      <p:sp>
        <p:nvSpPr>
          <p:cNvPr id="3" name="Content Placeholder 2">
            <a:extLst>
              <a:ext uri="{FF2B5EF4-FFF2-40B4-BE49-F238E27FC236}">
                <a16:creationId xmlns:a16="http://schemas.microsoft.com/office/drawing/2014/main" id="{12CC30F4-3D7D-4A9E-8FDE-51CB6304150F}"/>
              </a:ext>
            </a:extLst>
          </p:cNvPr>
          <p:cNvSpPr>
            <a:spLocks noGrp="1"/>
          </p:cNvSpPr>
          <p:nvPr>
            <p:ph idx="1"/>
          </p:nvPr>
        </p:nvSpPr>
        <p:spPr>
          <a:xfrm>
            <a:off x="479220" y="1424273"/>
            <a:ext cx="11233557" cy="4406076"/>
          </a:xfrm>
        </p:spPr>
        <p:txBody>
          <a:bodyPr>
            <a:normAutofit fontScale="92500" lnSpcReduction="20000"/>
          </a:bodyPr>
          <a:lstStyle/>
          <a:p>
            <a:pPr marR="0" algn="l" defTabSz="1828800" rtl="0" fontAlgn="auto" latinLnBrk="0" hangingPunct="0">
              <a:lnSpc>
                <a:spcPct val="100000"/>
              </a:lnSpc>
              <a:spcBef>
                <a:spcPts val="1300"/>
              </a:spcBef>
              <a:spcAft>
                <a:spcPts val="0"/>
              </a:spcAft>
              <a:buClrTx/>
              <a:buSzPct val="100000"/>
              <a:buFont typeface="Wingdings" panose="05000000000000000000" pitchFamily="2" charset="2"/>
              <a:buChar char="Ø"/>
              <a:tabLst/>
            </a:pPr>
            <a:r>
              <a:rPr kumimoji="0" lang="en-US" sz="32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Some patients have had full access to their GP record for fifteen years or more</a:t>
            </a:r>
          </a:p>
          <a:p>
            <a:pPr marR="0" algn="l" defTabSz="1828800" rtl="0" fontAlgn="auto" latinLnBrk="0" hangingPunct="0">
              <a:lnSpc>
                <a:spcPct val="100000"/>
              </a:lnSpc>
              <a:spcBef>
                <a:spcPts val="1300"/>
              </a:spcBef>
              <a:spcAft>
                <a:spcPts val="0"/>
              </a:spcAft>
              <a:buClrTx/>
              <a:buSzPct val="100000"/>
              <a:buFont typeface="Wingdings" panose="05000000000000000000" pitchFamily="2" charset="2"/>
              <a:buChar char="Ø"/>
              <a:tabLst/>
            </a:pPr>
            <a:r>
              <a:rPr kumimoji="0" lang="en-US" sz="32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Patients would apply to</a:t>
            </a:r>
            <a:r>
              <a:rPr lang="en-US" sz="3200" dirty="0">
                <a:solidFill>
                  <a:srgbClr val="002060"/>
                </a:solidFill>
                <a:latin typeface="Lato" panose="020F0502020204030203" pitchFamily="34" charset="0"/>
                <a:ea typeface="Lato" panose="020F0502020204030203" pitchFamily="34" charset="0"/>
                <a:cs typeface="Lato" panose="020F0502020204030203" pitchFamily="34" charset="0"/>
              </a:rPr>
              <a:t> their practice who would clinically assure that access would be safe form them before switching on access</a:t>
            </a:r>
          </a:p>
          <a:p>
            <a:pPr marR="0" algn="l" defTabSz="1828800" rtl="0" fontAlgn="auto" latinLnBrk="0" hangingPunct="0">
              <a:lnSpc>
                <a:spcPct val="100000"/>
              </a:lnSpc>
              <a:spcBef>
                <a:spcPts val="1300"/>
              </a:spcBef>
              <a:spcAft>
                <a:spcPts val="0"/>
              </a:spcAft>
              <a:buClrTx/>
              <a:buSzPct val="100000"/>
              <a:buFont typeface="Wingdings" panose="05000000000000000000" pitchFamily="2" charset="2"/>
              <a:buChar char="Ø"/>
              <a:tabLst/>
            </a:pPr>
            <a:r>
              <a:rPr kumimoji="0" lang="en-US" sz="32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From November 2022 patients 16 years of age or over, who have access to any GP online service, may automatically have acces</a:t>
            </a:r>
            <a:r>
              <a:rPr lang="en-US" sz="3200" dirty="0">
                <a:solidFill>
                  <a:srgbClr val="002060"/>
                </a:solidFill>
                <a:latin typeface="Lato" panose="020F0502020204030203" pitchFamily="34" charset="0"/>
                <a:ea typeface="Lato" panose="020F0502020204030203" pitchFamily="34" charset="0"/>
                <a:cs typeface="Lato" panose="020F0502020204030203" pitchFamily="34" charset="0"/>
              </a:rPr>
              <a:t>s to their full prospective GP record from that date</a:t>
            </a:r>
          </a:p>
          <a:p>
            <a:pPr marR="0" algn="l" defTabSz="1828800" rtl="0" fontAlgn="auto" latinLnBrk="0" hangingPunct="0">
              <a:lnSpc>
                <a:spcPct val="100000"/>
              </a:lnSpc>
              <a:spcBef>
                <a:spcPts val="1300"/>
              </a:spcBef>
              <a:spcAft>
                <a:spcPts val="0"/>
              </a:spcAft>
              <a:buClrTx/>
              <a:buSzPct val="100000"/>
              <a:buFont typeface="Wingdings" panose="05000000000000000000" pitchFamily="2" charset="2"/>
              <a:buChar char="Ø"/>
              <a:tabLst/>
            </a:pPr>
            <a:r>
              <a:rPr kumimoji="0" lang="en-US" sz="32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The RCGP has updated the guidance for practices</a:t>
            </a:r>
            <a:r>
              <a:rPr kumimoji="0" lang="en-US" sz="32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previously known as the Patient Online Toolkit, to cover this change. </a:t>
            </a:r>
          </a:p>
          <a:p>
            <a:endParaRPr lang="en-GB" dirty="0">
              <a:solidFill>
                <a:srgbClr val="002060"/>
              </a:solidFill>
            </a:endParaRPr>
          </a:p>
        </p:txBody>
      </p:sp>
    </p:spTree>
    <p:extLst>
      <p:ext uri="{BB962C8B-B14F-4D97-AF65-F5344CB8AC3E}">
        <p14:creationId xmlns:p14="http://schemas.microsoft.com/office/powerpoint/2010/main" val="2470279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6B85-A627-E169-B919-4ED81F51FC11}"/>
              </a:ext>
            </a:extLst>
          </p:cNvPr>
          <p:cNvSpPr>
            <a:spLocks noGrp="1"/>
          </p:cNvSpPr>
          <p:nvPr>
            <p:ph type="title"/>
          </p:nvPr>
        </p:nvSpPr>
        <p:spPr>
          <a:xfrm>
            <a:off x="479220" y="1255482"/>
            <a:ext cx="11233558" cy="793241"/>
          </a:xfrm>
        </p:spPr>
        <p:txBody>
          <a:bodyPr>
            <a:noAutofit/>
          </a:bodyPr>
          <a:lstStyle/>
          <a:p>
            <a:r>
              <a:rPr kumimoji="0" lang="en-US" sz="5400" b="0" i="0" u="none" strike="noStrike" cap="none" spc="0" normalizeH="0" baseline="0" dirty="0">
                <a:ln>
                  <a:noFill/>
                </a:ln>
                <a:solidFill>
                  <a:srgbClr val="005493"/>
                </a:solidFill>
                <a:effectLst/>
                <a:uFillTx/>
                <a:latin typeface="+mn-lt"/>
                <a:ea typeface="+mn-ea"/>
                <a:cs typeface="+mn-cs"/>
                <a:sym typeface="Arial"/>
              </a:rPr>
              <a:t>Section 3</a:t>
            </a:r>
            <a:br>
              <a:rPr kumimoji="0" lang="en-US" sz="5400" b="0" i="0" u="none" strike="noStrike" cap="none" spc="0" normalizeH="0" baseline="0" dirty="0">
                <a:ln>
                  <a:noFill/>
                </a:ln>
                <a:solidFill>
                  <a:srgbClr val="005493"/>
                </a:solidFill>
                <a:effectLst/>
                <a:uFillTx/>
                <a:latin typeface="+mn-lt"/>
                <a:ea typeface="+mn-ea"/>
                <a:cs typeface="+mn-cs"/>
                <a:sym typeface="Arial"/>
              </a:rPr>
            </a:br>
            <a:endParaRPr lang="en-GB" sz="5400" dirty="0"/>
          </a:p>
        </p:txBody>
      </p:sp>
      <p:sp>
        <p:nvSpPr>
          <p:cNvPr id="3" name="Content Placeholder 2">
            <a:extLst>
              <a:ext uri="{FF2B5EF4-FFF2-40B4-BE49-F238E27FC236}">
                <a16:creationId xmlns:a16="http://schemas.microsoft.com/office/drawing/2014/main" id="{5AE4D645-ABEF-624D-8A32-7A1AA468E996}"/>
              </a:ext>
            </a:extLst>
          </p:cNvPr>
          <p:cNvSpPr>
            <a:spLocks noGrp="1"/>
          </p:cNvSpPr>
          <p:nvPr>
            <p:ph idx="1"/>
          </p:nvPr>
        </p:nvSpPr>
        <p:spPr>
          <a:xfrm>
            <a:off x="479220" y="2048723"/>
            <a:ext cx="6251517" cy="1505182"/>
          </a:xfrm>
        </p:spPr>
        <p:txBody>
          <a:bodyPr>
            <a:normAutofit/>
          </a:bodyPr>
          <a:lstStyle/>
          <a:p>
            <a:pPr marL="0" indent="0">
              <a:buNone/>
            </a:pPr>
            <a:r>
              <a:rPr kumimoji="0" lang="en-US" sz="3200" b="0" i="0" u="none" strike="noStrike" cap="none" spc="0" normalizeH="0" baseline="0" dirty="0">
                <a:ln>
                  <a:noFill/>
                </a:ln>
                <a:solidFill>
                  <a:srgbClr val="002060"/>
                </a:solidFill>
                <a:effectLst/>
                <a:uFillTx/>
                <a:latin typeface="+mn-lt"/>
                <a:ea typeface="+mn-ea"/>
                <a:cs typeface="+mn-cs"/>
                <a:sym typeface="Arial"/>
              </a:rPr>
              <a:t>What is the impact of automatic record access and how should practices manage it?</a:t>
            </a:r>
          </a:p>
          <a:p>
            <a:endParaRPr lang="en-GB" sz="3200" dirty="0">
              <a:solidFill>
                <a:srgbClr val="002060"/>
              </a:solidFill>
            </a:endParaRPr>
          </a:p>
        </p:txBody>
      </p:sp>
      <p:pic>
        <p:nvPicPr>
          <p:cNvPr id="5" name="Picture 4" descr="A person holding a phone&#10;&#10;Description automatically generated with medium confidence">
            <a:extLst>
              <a:ext uri="{FF2B5EF4-FFF2-40B4-BE49-F238E27FC236}">
                <a16:creationId xmlns:a16="http://schemas.microsoft.com/office/drawing/2014/main" id="{D0676F83-BD69-3FE3-AC88-8A31FD7D4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358" y="1721771"/>
            <a:ext cx="3639036" cy="2426024"/>
          </a:xfrm>
          <a:prstGeom prst="rect">
            <a:avLst/>
          </a:prstGeom>
        </p:spPr>
      </p:pic>
    </p:spTree>
    <p:extLst>
      <p:ext uri="{BB962C8B-B14F-4D97-AF65-F5344CB8AC3E}">
        <p14:creationId xmlns:p14="http://schemas.microsoft.com/office/powerpoint/2010/main" val="340030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423-5DE5-76DE-FA09-15E5F4C4679E}"/>
              </a:ext>
            </a:extLst>
          </p:cNvPr>
          <p:cNvSpPr>
            <a:spLocks noGrp="1"/>
          </p:cNvSpPr>
          <p:nvPr>
            <p:ph type="title"/>
          </p:nvPr>
        </p:nvSpPr>
        <p:spPr/>
        <p:txBody>
          <a:bodyPr/>
          <a:lstStyle/>
          <a:p>
            <a:r>
              <a:rPr lang="en-GB" dirty="0"/>
              <a:t>Key changes with automatic access</a:t>
            </a:r>
          </a:p>
        </p:txBody>
      </p:sp>
      <p:sp>
        <p:nvSpPr>
          <p:cNvPr id="3" name="Content Placeholder 2">
            <a:extLst>
              <a:ext uri="{FF2B5EF4-FFF2-40B4-BE49-F238E27FC236}">
                <a16:creationId xmlns:a16="http://schemas.microsoft.com/office/drawing/2014/main" id="{9C2DB0BC-CE0E-A1FA-C0F6-BFD02AF74560}"/>
              </a:ext>
            </a:extLst>
          </p:cNvPr>
          <p:cNvSpPr>
            <a:spLocks noGrp="1"/>
          </p:cNvSpPr>
          <p:nvPr>
            <p:ph idx="1"/>
          </p:nvPr>
        </p:nvSpPr>
        <p:spPr>
          <a:xfrm>
            <a:off x="479220" y="1253765"/>
            <a:ext cx="11233557" cy="4576583"/>
          </a:xfrm>
        </p:spPr>
        <p:txBody>
          <a:bodyPr/>
          <a:lstStyle/>
          <a:p>
            <a:pPr marL="358775" indent="-358775">
              <a:spcBef>
                <a:spcPts val="2400"/>
              </a:spcBef>
              <a:buFont typeface="+mj-lt"/>
              <a:buAutoNum type="arabicPeriod"/>
            </a:pPr>
            <a:r>
              <a:rPr kumimoji="0" lang="en-US" sz="2400" b="0" i="0" u="none" strike="noStrike" cap="none" spc="0" normalizeH="0" baseline="0" dirty="0">
                <a:ln>
                  <a:noFill/>
                </a:ln>
                <a:solidFill>
                  <a:srgbClr val="002060"/>
                </a:solidFill>
                <a:effectLst/>
                <a:uFillTx/>
                <a:sym typeface="Arial"/>
              </a:rPr>
              <a:t>Automatic record access is available to all patients aged 16 and over who have online access to any other GP service </a:t>
            </a:r>
          </a:p>
          <a:p>
            <a:pPr marL="358775" indent="-358775">
              <a:spcBef>
                <a:spcPts val="2400"/>
              </a:spcBef>
              <a:buFont typeface="+mj-lt"/>
              <a:buAutoNum type="arabicPeriod"/>
            </a:pPr>
            <a:r>
              <a:rPr lang="en-US" sz="2400" dirty="0">
                <a:solidFill>
                  <a:srgbClr val="002060"/>
                </a:solidFill>
              </a:rPr>
              <a:t>Patients will not have to apply to the practice for online record access using a PFS app that works with the N HS Login</a:t>
            </a:r>
          </a:p>
          <a:p>
            <a:pPr marL="358775" indent="-358775">
              <a:spcBef>
                <a:spcPts val="2400"/>
              </a:spcBef>
              <a:buFont typeface="+mj-lt"/>
              <a:buAutoNum type="arabicPeriod"/>
            </a:pPr>
            <a:r>
              <a:rPr kumimoji="0" lang="en-US" sz="2400" b="0" i="0" u="none" strike="noStrike" cap="none" spc="0" normalizeH="0" baseline="0" dirty="0">
                <a:ln>
                  <a:noFill/>
                </a:ln>
                <a:solidFill>
                  <a:srgbClr val="002060"/>
                </a:solidFill>
                <a:effectLst/>
                <a:uFillTx/>
                <a:sym typeface="Arial"/>
              </a:rPr>
              <a:t>Access will be to the full GP record </a:t>
            </a:r>
            <a:r>
              <a:rPr lang="en-US" sz="2400" dirty="0">
                <a:solidFill>
                  <a:srgbClr val="002060"/>
                </a:solidFill>
              </a:rPr>
              <a:t>created after the date when automatic record access began or whenever they registered with their current practice, whichever date is the latest </a:t>
            </a:r>
          </a:p>
          <a:p>
            <a:pPr marL="0" indent="0">
              <a:spcBef>
                <a:spcPts val="2400"/>
              </a:spcBef>
              <a:buNone/>
              <a:tabLst>
                <a:tab pos="179388" algn="l"/>
              </a:tabLst>
            </a:pPr>
            <a:r>
              <a:rPr lang="en-US" sz="2400" b="1" dirty="0">
                <a:solidFill>
                  <a:srgbClr val="002060"/>
                </a:solidFill>
              </a:rPr>
              <a:t>Note</a:t>
            </a:r>
            <a:r>
              <a:rPr lang="en-US" sz="2400" dirty="0">
                <a:solidFill>
                  <a:srgbClr val="002060"/>
                </a:solidFill>
              </a:rPr>
              <a:t> that patients will still have to apply to their practice for access to historical information recorded before 1</a:t>
            </a:r>
            <a:r>
              <a:rPr lang="en-US" sz="2400" baseline="30000" dirty="0">
                <a:solidFill>
                  <a:srgbClr val="002060"/>
                </a:solidFill>
              </a:rPr>
              <a:t>st</a:t>
            </a:r>
            <a:r>
              <a:rPr lang="en-US" sz="2400" dirty="0">
                <a:solidFill>
                  <a:srgbClr val="002060"/>
                </a:solidFill>
              </a:rPr>
              <a:t> November; to their record from their previous practices or for a trusted third-party to have proxy access</a:t>
            </a:r>
          </a:p>
          <a:p>
            <a:endParaRPr lang="en-GB" dirty="0"/>
          </a:p>
        </p:txBody>
      </p:sp>
    </p:spTree>
    <p:extLst>
      <p:ext uri="{BB962C8B-B14F-4D97-AF65-F5344CB8AC3E}">
        <p14:creationId xmlns:p14="http://schemas.microsoft.com/office/powerpoint/2010/main" val="361185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0C06-5E87-B1D8-3BE0-1C019F2F0D86}"/>
              </a:ext>
            </a:extLst>
          </p:cNvPr>
          <p:cNvSpPr>
            <a:spLocks noGrp="1"/>
          </p:cNvSpPr>
          <p:nvPr>
            <p:ph type="title"/>
          </p:nvPr>
        </p:nvSpPr>
        <p:spPr/>
        <p:txBody>
          <a:bodyPr/>
          <a:lstStyle/>
          <a:p>
            <a:r>
              <a:rPr lang="en-GB" dirty="0"/>
              <a:t>50% patients have online record access</a:t>
            </a:r>
          </a:p>
        </p:txBody>
      </p:sp>
      <p:sp>
        <p:nvSpPr>
          <p:cNvPr id="3" name="Content Placeholder 2">
            <a:extLst>
              <a:ext uri="{FF2B5EF4-FFF2-40B4-BE49-F238E27FC236}">
                <a16:creationId xmlns:a16="http://schemas.microsoft.com/office/drawing/2014/main" id="{1ACB53CE-8A96-49F5-8EE7-5E9B793DEF47}"/>
              </a:ext>
            </a:extLst>
          </p:cNvPr>
          <p:cNvSpPr>
            <a:spLocks noGrp="1"/>
          </p:cNvSpPr>
          <p:nvPr>
            <p:ph idx="1"/>
          </p:nvPr>
        </p:nvSpPr>
        <p:spPr>
          <a:xfrm>
            <a:off x="479221" y="1385741"/>
            <a:ext cx="3225514" cy="4444608"/>
          </a:xfrm>
        </p:spPr>
        <p:txBody>
          <a:bodyPr>
            <a:normAutofit fontScale="92500" lnSpcReduction="10000"/>
          </a:bodyPr>
          <a:lstStyle/>
          <a:p>
            <a:pPr marL="0" marR="0" indent="0" algn="l" defTabSz="1828800" rtl="0" fontAlgn="auto" latinLnBrk="0" hangingPunct="0">
              <a:lnSpc>
                <a:spcPct val="120000"/>
              </a:lnSpc>
              <a:spcBef>
                <a:spcPts val="2500"/>
              </a:spcBef>
              <a:spcAft>
                <a:spcPts val="0"/>
              </a:spcAft>
              <a:buClrTx/>
              <a:buSzPct val="100000"/>
              <a:buNone/>
              <a:tabLst/>
            </a:pPr>
            <a:r>
              <a:rPr kumimoji="0" lang="en-US" sz="2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Once NHS England switched on automatic online record access in </a:t>
            </a:r>
            <a:r>
              <a:rPr kumimoji="0" lang="en-US" sz="2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November 2022, </a:t>
            </a:r>
            <a:r>
              <a:rPr lang="en-US" sz="2800" dirty="0">
                <a:solidFill>
                  <a:srgbClr val="002060"/>
                </a:solidFill>
                <a:latin typeface="Lato" panose="020F0502020204030203" pitchFamily="34" charset="0"/>
                <a:ea typeface="Lato" panose="020F0502020204030203" pitchFamily="34" charset="0"/>
                <a:cs typeface="Lato" panose="020F0502020204030203" pitchFamily="34" charset="0"/>
              </a:rPr>
              <a:t>the proportion of p</a:t>
            </a:r>
            <a:r>
              <a:rPr kumimoji="0" lang="en-US" sz="2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atients with GP record access rose …</a:t>
            </a:r>
          </a:p>
          <a:p>
            <a:pPr>
              <a:lnSpc>
                <a:spcPct val="140000"/>
              </a:lnSpc>
              <a:spcBef>
                <a:spcPts val="2500"/>
              </a:spcBef>
              <a:buNone/>
            </a:pPr>
            <a:r>
              <a:rPr kumimoji="0" lang="en-US" sz="2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from </a:t>
            </a:r>
            <a:r>
              <a:rPr kumimoji="0" lang="en-US" sz="2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13%</a:t>
            </a:r>
            <a:r>
              <a:rPr kumimoji="0" lang="en-US" sz="2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to </a:t>
            </a:r>
            <a:r>
              <a:rPr kumimoji="0" lang="en-US" sz="2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50%.</a:t>
            </a:r>
          </a:p>
          <a:p>
            <a:endParaRPr lang="en-GB" sz="2800" dirty="0">
              <a:solidFill>
                <a:srgbClr val="002060"/>
              </a:solidFill>
            </a:endParaRPr>
          </a:p>
        </p:txBody>
      </p:sp>
      <p:grpSp>
        <p:nvGrpSpPr>
          <p:cNvPr id="5" name="Group 4">
            <a:extLst>
              <a:ext uri="{FF2B5EF4-FFF2-40B4-BE49-F238E27FC236}">
                <a16:creationId xmlns:a16="http://schemas.microsoft.com/office/drawing/2014/main" id="{0734C57A-F51A-E3AE-94D7-295595B9FD8B}"/>
              </a:ext>
            </a:extLst>
          </p:cNvPr>
          <p:cNvGrpSpPr>
            <a:grpSpLocks noChangeAspect="1"/>
          </p:cNvGrpSpPr>
          <p:nvPr/>
        </p:nvGrpSpPr>
        <p:grpSpPr>
          <a:xfrm>
            <a:off x="4107957" y="1123503"/>
            <a:ext cx="7753522" cy="3803705"/>
            <a:chOff x="9411399" y="3229413"/>
            <a:chExt cx="13336183" cy="7714373"/>
          </a:xfrm>
        </p:grpSpPr>
        <p:pic>
          <p:nvPicPr>
            <p:cNvPr id="6" name="Picture 5" descr="Graphical user interface, application&#10;&#10;Description automatically generated">
              <a:extLst>
                <a:ext uri="{FF2B5EF4-FFF2-40B4-BE49-F238E27FC236}">
                  <a16:creationId xmlns:a16="http://schemas.microsoft.com/office/drawing/2014/main" id="{B23C7C09-7610-2F5D-EC47-3EBF30B7D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1399" y="3229413"/>
              <a:ext cx="13336183" cy="7714373"/>
            </a:xfrm>
            <a:prstGeom prst="rect">
              <a:avLst/>
            </a:prstGeom>
          </p:spPr>
        </p:pic>
        <p:grpSp>
          <p:nvGrpSpPr>
            <p:cNvPr id="7" name="Group 6">
              <a:extLst>
                <a:ext uri="{FF2B5EF4-FFF2-40B4-BE49-F238E27FC236}">
                  <a16:creationId xmlns:a16="http://schemas.microsoft.com/office/drawing/2014/main" id="{FF0AB5D3-0C9D-A859-8EBF-4D72B68B5A75}"/>
                </a:ext>
              </a:extLst>
            </p:cNvPr>
            <p:cNvGrpSpPr/>
            <p:nvPr/>
          </p:nvGrpSpPr>
          <p:grpSpPr>
            <a:xfrm>
              <a:off x="16887235" y="7222330"/>
              <a:ext cx="5039316" cy="1807369"/>
              <a:chOff x="16887235" y="7222330"/>
              <a:chExt cx="5039316" cy="1807369"/>
            </a:xfrm>
          </p:grpSpPr>
          <p:grpSp>
            <p:nvGrpSpPr>
              <p:cNvPr id="8" name="Group 7">
                <a:extLst>
                  <a:ext uri="{FF2B5EF4-FFF2-40B4-BE49-F238E27FC236}">
                    <a16:creationId xmlns:a16="http://schemas.microsoft.com/office/drawing/2014/main" id="{6F7F523F-D971-4514-3D07-77F23A26F085}"/>
                  </a:ext>
                </a:extLst>
              </p:cNvPr>
              <p:cNvGrpSpPr/>
              <p:nvPr/>
            </p:nvGrpSpPr>
            <p:grpSpPr>
              <a:xfrm>
                <a:off x="16887235" y="7222330"/>
                <a:ext cx="5039316" cy="1807369"/>
                <a:chOff x="16887235" y="7222330"/>
                <a:chExt cx="5039316" cy="1807369"/>
              </a:xfrm>
            </p:grpSpPr>
            <p:sp>
              <p:nvSpPr>
                <p:cNvPr id="10" name="Oval 9">
                  <a:extLst>
                    <a:ext uri="{FF2B5EF4-FFF2-40B4-BE49-F238E27FC236}">
                      <a16:creationId xmlns:a16="http://schemas.microsoft.com/office/drawing/2014/main" id="{BF5D5A20-96EF-B3D7-A064-E0136BE09243}"/>
                    </a:ext>
                  </a:extLst>
                </p:cNvPr>
                <p:cNvSpPr/>
                <p:nvPr/>
              </p:nvSpPr>
              <p:spPr>
                <a:xfrm>
                  <a:off x="16887235" y="7229474"/>
                  <a:ext cx="1800816" cy="1800225"/>
                </a:xfrm>
                <a:prstGeom prst="ellipse">
                  <a:avLst/>
                </a:prstGeom>
                <a:noFill/>
                <a:ln w="9525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FontTx/>
                    <a:buChar char="•"/>
                    <a:tabLst/>
                  </a:pPr>
                  <a:endParaRPr kumimoji="0" lang="en-US" sz="5600" b="0" i="0" u="none" strike="noStrike" cap="none" spc="0" normalizeH="0" baseline="0">
                    <a:ln>
                      <a:noFill/>
                    </a:ln>
                    <a:solidFill>
                      <a:srgbClr val="000000"/>
                    </a:solidFill>
                    <a:effectLst/>
                    <a:uFillTx/>
                    <a:latin typeface="+mn-lt"/>
                    <a:ea typeface="+mn-ea"/>
                    <a:cs typeface="+mn-cs"/>
                    <a:sym typeface="Arial"/>
                  </a:endParaRPr>
                </a:p>
              </p:txBody>
            </p:sp>
            <p:sp>
              <p:nvSpPr>
                <p:cNvPr id="11" name="Oval 10">
                  <a:extLst>
                    <a:ext uri="{FF2B5EF4-FFF2-40B4-BE49-F238E27FC236}">
                      <a16:creationId xmlns:a16="http://schemas.microsoft.com/office/drawing/2014/main" id="{AB10DB47-89F8-C62C-43E1-BCC0F17119DB}"/>
                    </a:ext>
                  </a:extLst>
                </p:cNvPr>
                <p:cNvSpPr/>
                <p:nvPr/>
              </p:nvSpPr>
              <p:spPr>
                <a:xfrm>
                  <a:off x="20125735" y="7222330"/>
                  <a:ext cx="1800816" cy="1800225"/>
                </a:xfrm>
                <a:prstGeom prst="ellipse">
                  <a:avLst/>
                </a:prstGeom>
                <a:noFill/>
                <a:ln w="9525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FontTx/>
                    <a:buChar char="•"/>
                    <a:tabLst/>
                  </a:pPr>
                  <a:endParaRPr kumimoji="0" lang="en-US" sz="5600" b="0" i="0" u="none" strike="noStrike" cap="none" spc="0" normalizeH="0" baseline="0" dirty="0">
                    <a:ln>
                      <a:noFill/>
                    </a:ln>
                    <a:solidFill>
                      <a:srgbClr val="000000"/>
                    </a:solidFill>
                    <a:effectLst/>
                    <a:uFillTx/>
                    <a:latin typeface="+mn-lt"/>
                    <a:ea typeface="+mn-ea"/>
                    <a:cs typeface="+mn-cs"/>
                    <a:sym typeface="Arial"/>
                  </a:endParaRPr>
                </a:p>
              </p:txBody>
            </p:sp>
          </p:grpSp>
          <p:sp>
            <p:nvSpPr>
              <p:cNvPr id="9" name="Right Arrow 10">
                <a:extLst>
                  <a:ext uri="{FF2B5EF4-FFF2-40B4-BE49-F238E27FC236}">
                    <a16:creationId xmlns:a16="http://schemas.microsoft.com/office/drawing/2014/main" id="{C6BF9309-B0F4-F8D2-B99F-2A77E5F62CF8}"/>
                  </a:ext>
                </a:extLst>
              </p:cNvPr>
              <p:cNvSpPr/>
              <p:nvPr/>
            </p:nvSpPr>
            <p:spPr>
              <a:xfrm>
                <a:off x="18688051" y="7686675"/>
                <a:ext cx="1430041" cy="914400"/>
              </a:xfrm>
              <a:prstGeom prst="rightArrow">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FontTx/>
                  <a:buChar char="•"/>
                  <a:tabLst/>
                </a:pPr>
                <a:endParaRPr kumimoji="0" lang="en-US" sz="5600" b="0" i="0" u="none" strike="noStrike" cap="none" spc="0" normalizeH="0" baseline="0">
                  <a:ln>
                    <a:noFill/>
                  </a:ln>
                  <a:solidFill>
                    <a:srgbClr val="000000"/>
                  </a:solidFill>
                  <a:effectLst/>
                  <a:uFillTx/>
                  <a:latin typeface="+mn-lt"/>
                  <a:ea typeface="+mn-ea"/>
                  <a:cs typeface="+mn-cs"/>
                  <a:sym typeface="Arial"/>
                </a:endParaRPr>
              </a:p>
            </p:txBody>
          </p:sp>
        </p:grpSp>
      </p:grpSp>
      <p:sp>
        <p:nvSpPr>
          <p:cNvPr id="13" name="TextBox 12">
            <a:extLst>
              <a:ext uri="{FF2B5EF4-FFF2-40B4-BE49-F238E27FC236}">
                <a16:creationId xmlns:a16="http://schemas.microsoft.com/office/drawing/2014/main" id="{72E138B3-C559-DC95-6E53-B9F19A83A91B}"/>
              </a:ext>
            </a:extLst>
          </p:cNvPr>
          <p:cNvSpPr txBox="1"/>
          <p:nvPr/>
        </p:nvSpPr>
        <p:spPr>
          <a:xfrm>
            <a:off x="4937504" y="5061384"/>
            <a:ext cx="6094428" cy="646331"/>
          </a:xfrm>
          <a:prstGeom prst="rect">
            <a:avLst/>
          </a:prstGeom>
          <a:noFill/>
        </p:spPr>
        <p:txBody>
          <a:bodyPr wrap="square">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1800" b="0" i="0" u="none" strike="noStrike" cap="none" spc="0" normalizeH="0" baseline="0" dirty="0">
                <a:ln>
                  <a:noFill/>
                </a:ln>
                <a:solidFill>
                  <a:srgbClr val="005493"/>
                </a:solidFill>
                <a:effectLst/>
                <a:uFillTx/>
                <a:latin typeface="Lato" panose="020F0502020204030203" pitchFamily="34" charset="0"/>
                <a:ea typeface="Lato" panose="020F0502020204030203" pitchFamily="34" charset="0"/>
                <a:cs typeface="Lato" panose="020F0502020204030203" pitchFamily="34" charset="0"/>
                <a:sym typeface="Arial"/>
              </a:rPr>
              <a:t>Anyone with any GP online service </a:t>
            </a:r>
            <a:r>
              <a:rPr kumimoji="0" lang="en-US" sz="1800" b="0" i="0" u="none" strike="noStrike" cap="none" spc="0" normalizeH="0" baseline="0" dirty="0">
                <a:ln>
                  <a:noFill/>
                </a:ln>
                <a:solidFill>
                  <a:srgbClr val="005493"/>
                </a:solidFill>
                <a:effectLst/>
                <a:uFillTx/>
                <a:latin typeface="Lato" panose="020F0502020204030203" pitchFamily="34" charset="0"/>
                <a:ea typeface="Lato" panose="020F0502020204030203" pitchFamily="34" charset="0"/>
                <a:cs typeface="Lato" panose="020F0502020204030203" pitchFamily="34" charset="0"/>
                <a:sym typeface="Arial"/>
                <a:hlinkClick r:id="rId3"/>
              </a:rPr>
              <a:t>(47.75 % in June 2022) </a:t>
            </a:r>
            <a:r>
              <a:rPr kumimoji="0" lang="en-US" sz="1800" b="0" i="0" u="none" strike="noStrike" cap="none" spc="0" normalizeH="0" baseline="0" dirty="0">
                <a:ln>
                  <a:noFill/>
                </a:ln>
                <a:solidFill>
                  <a:srgbClr val="005493"/>
                </a:solidFill>
                <a:effectLst/>
                <a:uFillTx/>
                <a:latin typeface="Lato" panose="020F0502020204030203" pitchFamily="34" charset="0"/>
                <a:ea typeface="Lato" panose="020F0502020204030203" pitchFamily="34" charset="0"/>
                <a:cs typeface="Lato" panose="020F0502020204030203" pitchFamily="34" charset="0"/>
                <a:sym typeface="Arial"/>
              </a:rPr>
              <a:t>obtained automatic record access in November 2022</a:t>
            </a:r>
          </a:p>
        </p:txBody>
      </p:sp>
    </p:spTree>
    <p:extLst>
      <p:ext uri="{BB962C8B-B14F-4D97-AF65-F5344CB8AC3E}">
        <p14:creationId xmlns:p14="http://schemas.microsoft.com/office/powerpoint/2010/main" val="49583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D308-C6E8-E483-28F1-95A44F79C7BE}"/>
              </a:ext>
            </a:extLst>
          </p:cNvPr>
          <p:cNvSpPr>
            <a:spLocks noGrp="1"/>
          </p:cNvSpPr>
          <p:nvPr>
            <p:ph type="title"/>
          </p:nvPr>
        </p:nvSpPr>
        <p:spPr>
          <a:xfrm>
            <a:off x="479220" y="726851"/>
            <a:ext cx="11233558" cy="793241"/>
          </a:xfrm>
        </p:spPr>
        <p:txBody>
          <a:bodyPr>
            <a:noAutofit/>
          </a:bodyPr>
          <a:lstStyle/>
          <a:p>
            <a:r>
              <a:rPr kumimoji="0" lang="en-US" b="0" i="0" u="none" strike="noStrike" cap="none" spc="0" normalizeH="0" baseline="0" dirty="0">
                <a:ln>
                  <a:noFill/>
                </a:ln>
                <a:solidFill>
                  <a:srgbClr val="005493"/>
                </a:solidFill>
                <a:effectLst/>
                <a:uFillTx/>
                <a:latin typeface="+mn-lt"/>
                <a:ea typeface="+mn-ea"/>
                <a:cs typeface="+mn-cs"/>
                <a:sym typeface="Arial"/>
              </a:rPr>
              <a:t>Section 4</a:t>
            </a:r>
            <a:br>
              <a:rPr kumimoji="0" lang="en-US" b="0" i="0" u="none" strike="noStrike" cap="none" spc="0" normalizeH="0" baseline="0" dirty="0">
                <a:ln>
                  <a:noFill/>
                </a:ln>
                <a:solidFill>
                  <a:srgbClr val="005493"/>
                </a:solidFill>
                <a:effectLst/>
                <a:uFillTx/>
                <a:latin typeface="+mn-lt"/>
                <a:ea typeface="+mn-ea"/>
                <a:cs typeface="+mn-cs"/>
                <a:sym typeface="Arial"/>
              </a:rPr>
            </a:br>
            <a:endParaRPr lang="en-GB" dirty="0"/>
          </a:p>
        </p:txBody>
      </p:sp>
      <p:sp>
        <p:nvSpPr>
          <p:cNvPr id="3" name="Content Placeholder 2">
            <a:extLst>
              <a:ext uri="{FF2B5EF4-FFF2-40B4-BE49-F238E27FC236}">
                <a16:creationId xmlns:a16="http://schemas.microsoft.com/office/drawing/2014/main" id="{05634386-90C4-438E-013F-DA09D2628977}"/>
              </a:ext>
            </a:extLst>
          </p:cNvPr>
          <p:cNvSpPr>
            <a:spLocks noGrp="1"/>
          </p:cNvSpPr>
          <p:nvPr>
            <p:ph idx="1"/>
          </p:nvPr>
        </p:nvSpPr>
        <p:spPr>
          <a:xfrm>
            <a:off x="479220" y="2139886"/>
            <a:ext cx="4875205" cy="1977271"/>
          </a:xfrm>
        </p:spPr>
        <p:txBody>
          <a:bodyPr>
            <a:normAutofit/>
          </a:bodyPr>
          <a:lstStyle/>
          <a:p>
            <a:pPr marL="0" indent="0">
              <a:buNone/>
            </a:pPr>
            <a:r>
              <a:rPr lang="en-US" sz="2800" dirty="0">
                <a:solidFill>
                  <a:srgbClr val="002060"/>
                </a:solidFill>
                <a:latin typeface="Lato" panose="020F0502020204030203" pitchFamily="34" charset="0"/>
                <a:ea typeface="Lato" panose="020F0502020204030203" pitchFamily="34" charset="0"/>
                <a:cs typeface="Lato" panose="020F0502020204030203" pitchFamily="34" charset="0"/>
              </a:rPr>
              <a:t>What actions should practices consider to prepare for patients to have automatic </a:t>
            </a:r>
            <a:r>
              <a:rPr kumimoji="0" lang="en-US" sz="280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online record access?</a:t>
            </a:r>
            <a:endParaRPr lang="en-GB" sz="2800" dirty="0">
              <a:solidFill>
                <a:srgbClr val="002060"/>
              </a:solidFill>
            </a:endParaRPr>
          </a:p>
        </p:txBody>
      </p:sp>
      <p:sp>
        <p:nvSpPr>
          <p:cNvPr id="5" name="TextBox 4">
            <a:extLst>
              <a:ext uri="{FF2B5EF4-FFF2-40B4-BE49-F238E27FC236}">
                <a16:creationId xmlns:a16="http://schemas.microsoft.com/office/drawing/2014/main" id="{CC6E72A5-E57B-A542-DA13-B30757A3AA8B}"/>
              </a:ext>
            </a:extLst>
          </p:cNvPr>
          <p:cNvSpPr txBox="1"/>
          <p:nvPr/>
        </p:nvSpPr>
        <p:spPr>
          <a:xfrm>
            <a:off x="6550530" y="1348519"/>
            <a:ext cx="4969026" cy="4160961"/>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360000" rIns="360000" bIns="540000" numCol="1" spcCol="38100" rtlCol="0" anchor="t">
            <a:spAutoFit/>
          </a:bodyPr>
          <a:lstStyle/>
          <a:p>
            <a:pPr marR="0" defTabSz="1828800" rtl="0" fontAlgn="auto" latinLnBrk="0" hangingPunct="0">
              <a:lnSpc>
                <a:spcPct val="100000"/>
              </a:lnSpc>
              <a:spcBef>
                <a:spcPts val="1300"/>
              </a:spcBef>
              <a:spcAft>
                <a:spcPts val="0"/>
              </a:spcAft>
              <a:buClrTx/>
              <a:buSzPct val="100000"/>
              <a:buNone/>
              <a:tabLst/>
            </a:pPr>
            <a:r>
              <a:rPr kumimoji="0" lang="en-US" sz="2400" b="1"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AUTOMATIC ACCESS TRIGGERS</a:t>
            </a:r>
          </a:p>
          <a:p>
            <a:pPr marL="685800" marR="0" indent="-685800" defTabSz="1828800" rtl="0" fontAlgn="auto" latinLnBrk="0" hangingPunct="0">
              <a:lnSpc>
                <a:spcPct val="100000"/>
              </a:lnSpc>
              <a:spcBef>
                <a:spcPts val="1300"/>
              </a:spcBef>
              <a:spcAft>
                <a:spcPts val="0"/>
              </a:spcAft>
              <a:buClrTx/>
              <a:buSzPct val="100000"/>
              <a:buFont typeface="Wingdings" pitchFamily="2" charset="2"/>
              <a:buChar char="Ø"/>
              <a:tabLst/>
            </a:pPr>
            <a:r>
              <a:rPr kumimoji="0" lang="en-US" sz="2400" b="1"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Patient obtains a new GP online services account</a:t>
            </a:r>
          </a:p>
          <a:p>
            <a:pPr marL="685800" marR="0" indent="-685800" defTabSz="1828800" rtl="0" fontAlgn="auto" latinLnBrk="0" hangingPunct="0">
              <a:lnSpc>
                <a:spcPct val="100000"/>
              </a:lnSpc>
              <a:spcBef>
                <a:spcPts val="1300"/>
              </a:spcBef>
              <a:spcAft>
                <a:spcPts val="0"/>
              </a:spcAft>
              <a:buClrTx/>
              <a:buSzPct val="100000"/>
              <a:buFont typeface="Wingdings" pitchFamily="2" charset="2"/>
              <a:buChar char="Ø"/>
              <a:tabLst/>
            </a:pPr>
            <a:r>
              <a:rPr lang="en-US" sz="2400" b="1" dirty="0">
                <a:solidFill>
                  <a:srgbClr val="002B5C"/>
                </a:solidFill>
                <a:latin typeface="Lato" panose="020F0502020204030203" pitchFamily="34" charset="0"/>
                <a:ea typeface="Lato" panose="020F0502020204030203" pitchFamily="34" charset="0"/>
                <a:cs typeface="Lato" panose="020F0502020204030203" pitchFamily="34" charset="0"/>
              </a:rPr>
              <a:t>After 16th birthday</a:t>
            </a:r>
          </a:p>
          <a:p>
            <a:pPr marL="685800" marR="0" indent="-685800" defTabSz="1828800" rtl="0" fontAlgn="auto" latinLnBrk="0" hangingPunct="0">
              <a:lnSpc>
                <a:spcPct val="100000"/>
              </a:lnSpc>
              <a:spcBef>
                <a:spcPts val="1300"/>
              </a:spcBef>
              <a:spcAft>
                <a:spcPts val="0"/>
              </a:spcAft>
              <a:buClrTx/>
              <a:buSzPct val="100000"/>
              <a:buFont typeface="Wingdings" pitchFamily="2" charset="2"/>
              <a:buChar char="Ø"/>
              <a:tabLst/>
            </a:pPr>
            <a:r>
              <a:rPr kumimoji="0" lang="en-US" sz="2400" b="1"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Registers at a new practice</a:t>
            </a:r>
          </a:p>
        </p:txBody>
      </p:sp>
    </p:spTree>
    <p:extLst>
      <p:ext uri="{BB962C8B-B14F-4D97-AF65-F5344CB8AC3E}">
        <p14:creationId xmlns:p14="http://schemas.microsoft.com/office/powerpoint/2010/main" val="208826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4576-4867-BE39-1CFA-F31EF977CE4B}"/>
              </a:ext>
            </a:extLst>
          </p:cNvPr>
          <p:cNvSpPr>
            <a:spLocks noGrp="1"/>
          </p:cNvSpPr>
          <p:nvPr>
            <p:ph type="title"/>
          </p:nvPr>
        </p:nvSpPr>
        <p:spPr>
          <a:xfrm>
            <a:off x="479219" y="580894"/>
            <a:ext cx="11233558" cy="793241"/>
          </a:xfrm>
        </p:spPr>
        <p:txBody>
          <a:bodyPr>
            <a:normAutofit fontScale="90000"/>
          </a:bodyPr>
          <a:lstStyle/>
          <a:p>
            <a:r>
              <a:rPr lang="en-GB" dirty="0">
                <a:solidFill>
                  <a:srgbClr val="002060"/>
                </a:solidFill>
              </a:rPr>
              <a:t>Practice actions for automatic record access</a:t>
            </a:r>
            <a:br>
              <a:rPr lang="en-GB" dirty="0">
                <a:solidFill>
                  <a:srgbClr val="002060"/>
                </a:solidFill>
              </a:rPr>
            </a:br>
            <a:endParaRPr lang="en-GB" dirty="0">
              <a:solidFill>
                <a:srgbClr val="002060"/>
              </a:solidFill>
            </a:endParaRPr>
          </a:p>
        </p:txBody>
      </p:sp>
      <p:sp>
        <p:nvSpPr>
          <p:cNvPr id="3" name="Content Placeholder 2">
            <a:extLst>
              <a:ext uri="{FF2B5EF4-FFF2-40B4-BE49-F238E27FC236}">
                <a16:creationId xmlns:a16="http://schemas.microsoft.com/office/drawing/2014/main" id="{8FEF6949-17FA-5CFD-EDF9-5596FB844AA4}"/>
              </a:ext>
            </a:extLst>
          </p:cNvPr>
          <p:cNvSpPr>
            <a:spLocks noGrp="1"/>
          </p:cNvSpPr>
          <p:nvPr>
            <p:ph idx="1"/>
          </p:nvPr>
        </p:nvSpPr>
        <p:spPr>
          <a:xfrm>
            <a:off x="479219" y="1374135"/>
            <a:ext cx="11233557" cy="3781625"/>
          </a:xfrm>
        </p:spPr>
        <p:txBody>
          <a:bodyPr>
            <a:normAutofit fontScale="92500" lnSpcReduction="20000"/>
          </a:bodyPr>
          <a:lstStyle/>
          <a:p>
            <a:pPr marL="361950" indent="-328613" defTabSz="1609303">
              <a:spcBef>
                <a:spcPts val="3000"/>
              </a:spcBef>
              <a:buSzPct val="100000"/>
              <a:buFontTx/>
              <a:buChar char="•"/>
              <a:tabLst>
                <a:tab pos="90170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Helvetica"/>
              </a:rPr>
              <a:t>There are patients who do not currently have online record access</a:t>
            </a:r>
          </a:p>
          <a:p>
            <a:pPr marL="361950" indent="-328613" defTabSz="1609303">
              <a:spcBef>
                <a:spcPts val="3000"/>
              </a:spcBef>
              <a:buSzPct val="100000"/>
              <a:buFontTx/>
              <a:buChar char="•"/>
              <a:tabLst>
                <a:tab pos="90170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Helvetica"/>
              </a:rPr>
              <a:t>Patient safety – serious harm may result if they obtain automatic record access but cannot keep their online record access secure, or the record contains harmful information</a:t>
            </a:r>
          </a:p>
          <a:p>
            <a:pPr marL="361950" indent="-361950" defTabSz="1609303">
              <a:spcBef>
                <a:spcPts val="3000"/>
              </a:spcBef>
              <a:buSzPct val="100000"/>
              <a:buFontTx/>
              <a:buChar char="•"/>
              <a:tabLst>
                <a:tab pos="80010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Helvetica"/>
              </a:rPr>
              <a:t>Automatic record access can be blocked before patients get it – better than turning off access later</a:t>
            </a:r>
          </a:p>
          <a:p>
            <a:pPr marL="361950" indent="-328613" defTabSz="1609303">
              <a:spcBef>
                <a:spcPts val="3000"/>
              </a:spcBef>
              <a:buSzPct val="100000"/>
              <a:buFontTx/>
              <a:buChar char="•"/>
              <a:tabLst>
                <a:tab pos="36195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Helvetica"/>
              </a:rPr>
              <a:t>Practice policies and procedures should be ready to minimise the risk to patients e.g. data quality standards and redaction, safeguarding, privacy notices, data protection impact assessment</a:t>
            </a:r>
          </a:p>
          <a:p>
            <a:endParaRPr lang="en-GB" sz="2400" dirty="0">
              <a:solidFill>
                <a:srgbClr val="002060"/>
              </a:solidFill>
            </a:endParaRPr>
          </a:p>
        </p:txBody>
      </p:sp>
      <p:sp>
        <p:nvSpPr>
          <p:cNvPr id="6" name="TextBox 5">
            <a:extLst>
              <a:ext uri="{FF2B5EF4-FFF2-40B4-BE49-F238E27FC236}">
                <a16:creationId xmlns:a16="http://schemas.microsoft.com/office/drawing/2014/main" id="{9D5FB7F0-1AE3-0279-EF8E-7536FE082EAF}"/>
              </a:ext>
            </a:extLst>
          </p:cNvPr>
          <p:cNvSpPr txBox="1"/>
          <p:nvPr/>
        </p:nvSpPr>
        <p:spPr>
          <a:xfrm>
            <a:off x="5616776" y="5302670"/>
            <a:ext cx="6096000" cy="646331"/>
          </a:xfrm>
          <a:prstGeom prst="rect">
            <a:avLst/>
          </a:prstGeom>
          <a:noFill/>
        </p:spPr>
        <p:txBody>
          <a:bodyPr wrap="square">
            <a:spAutoFit/>
          </a:bodyPr>
          <a:lstStyle/>
          <a:p>
            <a:r>
              <a:rPr lang="en-US" b="1" dirty="0">
                <a:solidFill>
                  <a:srgbClr val="002060"/>
                </a:solidFill>
                <a:latin typeface="Lato" panose="020F0502020204030203" pitchFamily="34" charset="0"/>
                <a:ea typeface="Lato" panose="020F0502020204030203" pitchFamily="34" charset="0"/>
                <a:cs typeface="Lato" panose="020F0502020204030203" pitchFamily="34" charset="0"/>
              </a:rPr>
              <a:t>See</a:t>
            </a:r>
            <a:r>
              <a:rPr lang="en-US" sz="1800" b="1" dirty="0">
                <a:solidFill>
                  <a:srgbClr val="002060"/>
                </a:solidFill>
                <a:latin typeface="Lato" panose="020F0502020204030203" pitchFamily="34" charset="0"/>
                <a:ea typeface="Lato" panose="020F0502020204030203" pitchFamily="34" charset="0"/>
                <a:cs typeface="Lato" panose="020F0502020204030203" pitchFamily="34" charset="0"/>
              </a:rPr>
              <a:t>: “</a:t>
            </a:r>
            <a:r>
              <a:rPr lang="en-US" sz="1800" b="1" dirty="0">
                <a:solidFill>
                  <a:srgbClr val="002060"/>
                </a:solidFill>
                <a:latin typeface="Lato" panose="020F0502020204030203" pitchFamily="34" charset="0"/>
                <a:ea typeface="Lato" panose="020F0502020204030203" pitchFamily="34" charset="0"/>
                <a:cs typeface="Lato" panose="020F0502020204030203" pitchFamily="34" charset="0"/>
                <a:hlinkClick r:id="rId2"/>
              </a:rPr>
              <a:t>Clinical Assurance for Automatic Record Access</a:t>
            </a:r>
            <a:r>
              <a:rPr kumimoji="0" lang="en-US" sz="1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and “</a:t>
            </a:r>
            <a:r>
              <a:rPr kumimoji="0" lang="en-US" sz="1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hlinkClick r:id="rId3"/>
              </a:rPr>
              <a:t>Working With Automatic Record Access</a:t>
            </a:r>
            <a:r>
              <a:rPr kumimoji="0" lang="en-US" sz="18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t>
            </a:r>
            <a:endParaRPr lang="en-GB" b="1" dirty="0">
              <a:solidFill>
                <a:srgbClr val="002060"/>
              </a:solidFill>
            </a:endParaRPr>
          </a:p>
        </p:txBody>
      </p:sp>
    </p:spTree>
    <p:extLst>
      <p:ext uri="{BB962C8B-B14F-4D97-AF65-F5344CB8AC3E}">
        <p14:creationId xmlns:p14="http://schemas.microsoft.com/office/powerpoint/2010/main" val="71348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D361-59D2-A73B-4D01-0C2794CD6425}"/>
              </a:ext>
            </a:extLst>
          </p:cNvPr>
          <p:cNvSpPr>
            <a:spLocks noGrp="1"/>
          </p:cNvSpPr>
          <p:nvPr>
            <p:ph type="title"/>
          </p:nvPr>
        </p:nvSpPr>
        <p:spPr>
          <a:xfrm>
            <a:off x="479220" y="631031"/>
            <a:ext cx="11233558" cy="793241"/>
          </a:xfrm>
        </p:spPr>
        <p:txBody>
          <a:bodyPr>
            <a:normAutofit fontScale="90000"/>
          </a:bodyPr>
          <a:lstStyle/>
          <a:p>
            <a:r>
              <a:rPr lang="en-GB" dirty="0"/>
              <a:t>Prepare for automatic record access</a:t>
            </a:r>
            <a:br>
              <a:rPr lang="en-GB" dirty="0"/>
            </a:br>
            <a:endParaRPr lang="en-GB" dirty="0"/>
          </a:p>
        </p:txBody>
      </p:sp>
      <p:sp>
        <p:nvSpPr>
          <p:cNvPr id="3" name="Content Placeholder 2">
            <a:extLst>
              <a:ext uri="{FF2B5EF4-FFF2-40B4-BE49-F238E27FC236}">
                <a16:creationId xmlns:a16="http://schemas.microsoft.com/office/drawing/2014/main" id="{E941A9C2-6ED7-2224-33A8-0AC6C690DFA5}"/>
              </a:ext>
            </a:extLst>
          </p:cNvPr>
          <p:cNvSpPr>
            <a:spLocks noGrp="1"/>
          </p:cNvSpPr>
          <p:nvPr>
            <p:ph idx="1"/>
          </p:nvPr>
        </p:nvSpPr>
        <p:spPr>
          <a:xfrm>
            <a:off x="479221" y="1424273"/>
            <a:ext cx="11084130" cy="4406076"/>
          </a:xfrm>
        </p:spPr>
        <p:txBody>
          <a:bodyPr>
            <a:normAutofit lnSpcReduction="10000"/>
          </a:bodyPr>
          <a:lstStyle/>
          <a:p>
            <a:pPr marL="914400" marR="0" indent="-914400" algn="l" defTabSz="1828800" rtl="0" fontAlgn="auto" latinLnBrk="0" hangingPunct="0">
              <a:lnSpc>
                <a:spcPct val="100000"/>
              </a:lnSpc>
              <a:spcBef>
                <a:spcPts val="1300"/>
              </a:spcBef>
              <a:spcAft>
                <a:spcPts val="0"/>
              </a:spcAft>
              <a:buClrTx/>
              <a:buSzPct val="100000"/>
              <a:buFont typeface="+mj-lt"/>
              <a:buAutoNum type="arabicPeriod"/>
              <a:tabLst/>
            </a:pP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Identify </a:t>
            </a:r>
            <a:r>
              <a:rPr kumimoji="0" lang="en-GB"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vulnerable </a:t>
            </a: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patients possibly at risk from online access</a:t>
            </a:r>
          </a:p>
          <a:p>
            <a:pPr marL="914400" marR="0" indent="-914400" algn="l" defTabSz="1828800" rtl="0" fontAlgn="auto" latinLnBrk="0" hangingPunct="0">
              <a:lnSpc>
                <a:spcPct val="100000"/>
              </a:lnSpc>
              <a:spcBef>
                <a:spcPts val="1300"/>
              </a:spcBef>
              <a:spcAft>
                <a:spcPts val="0"/>
              </a:spcAft>
              <a:buClrTx/>
              <a:buSzPct val="100000"/>
              <a:buFont typeface="+mj-lt"/>
              <a:buAutoNum type="arabicPeriod"/>
              <a:tabLst/>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Prevent individuals’-at-risk </a:t>
            </a: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automatic access – SNOMED terms</a:t>
            </a:r>
            <a:endParaRPr lang="en-GB" sz="24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914400" marR="0" indent="-914400" algn="l" defTabSz="1828800" rtl="0" fontAlgn="auto" latinLnBrk="0" hangingPunct="0">
              <a:lnSpc>
                <a:spcPct val="100000"/>
              </a:lnSpc>
              <a:spcBef>
                <a:spcPts val="1300"/>
              </a:spcBef>
              <a:spcAft>
                <a:spcPts val="0"/>
              </a:spcAft>
              <a:buClrTx/>
              <a:buSzPct val="100000"/>
              <a:buFont typeface="+mj-lt"/>
              <a:buAutoNum type="arabicPeriod"/>
              <a:tabLst/>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Switch off auto-filing functions for lab results and documents </a:t>
            </a:r>
          </a:p>
          <a:p>
            <a:pPr marL="914400" marR="0" indent="-914400" algn="l" defTabSz="1828800" rtl="0" fontAlgn="auto" latinLnBrk="0" hangingPunct="0">
              <a:lnSpc>
                <a:spcPct val="100000"/>
              </a:lnSpc>
              <a:spcBef>
                <a:spcPts val="1300"/>
              </a:spcBef>
              <a:spcAft>
                <a:spcPts val="0"/>
              </a:spcAft>
              <a:buClrTx/>
              <a:buSzPct val="100000"/>
              <a:buFont typeface="+mj-lt"/>
              <a:buAutoNum type="arabicPeriod"/>
              <a:tabLst/>
            </a:pP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Review data quality and </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redaction systems</a:t>
            </a:r>
            <a:endParaRPr lang="en-US" sz="24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914400" marR="0" indent="-914400" algn="l" defTabSz="1828800" rtl="0" fontAlgn="auto" latinLnBrk="0" hangingPunct="0">
              <a:lnSpc>
                <a:spcPct val="100000"/>
              </a:lnSpc>
              <a:spcBef>
                <a:spcPts val="1300"/>
              </a:spcBef>
              <a:spcAft>
                <a:spcPts val="0"/>
              </a:spcAft>
              <a:buClrTx/>
              <a:buSzPct val="100000"/>
              <a:buFont typeface="+mj-lt"/>
              <a:buAutoNum type="arabicPeriod"/>
              <a:tabLst/>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Staff learning needs assessment and training </a:t>
            </a:r>
          </a:p>
          <a:p>
            <a:pPr marL="914400" marR="0" indent="-914400" algn="l" defTabSz="1828800" rtl="0" fontAlgn="auto" latinLnBrk="0" hangingPunct="0">
              <a:lnSpc>
                <a:spcPct val="100000"/>
              </a:lnSpc>
              <a:spcBef>
                <a:spcPts val="1300"/>
              </a:spcBef>
              <a:spcAft>
                <a:spcPts val="0"/>
              </a:spcAft>
              <a:buClrTx/>
              <a:buSzPct val="100000"/>
              <a:buFont typeface="+mj-lt"/>
              <a:buAutoNum type="arabicPeriod"/>
              <a:tabLst/>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P</a:t>
            </a:r>
            <a:r>
              <a:rPr kumimoji="0" lang="en-GB"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atient information campaign on automatic access</a:t>
            </a:r>
          </a:p>
          <a:p>
            <a:pPr marL="914400" marR="0" indent="-914400" algn="l" defTabSz="1828800" rtl="0" fontAlgn="auto" latinLnBrk="0" hangingPunct="0">
              <a:lnSpc>
                <a:spcPct val="100000"/>
              </a:lnSpc>
              <a:spcBef>
                <a:spcPts val="1300"/>
              </a:spcBef>
              <a:spcAft>
                <a:spcPts val="0"/>
              </a:spcAft>
              <a:buClrTx/>
              <a:buSzPct val="100000"/>
              <a:buFont typeface="+mj-lt"/>
              <a:buAutoNum type="arabicPeriod" startAt="6"/>
              <a:tabLst/>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Practice safeguarding policy update</a:t>
            </a:r>
            <a:endParaRPr lang="en-US" sz="24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914400" marR="0" indent="-914400" algn="l" defTabSz="1828800" rtl="0" fontAlgn="auto" latinLnBrk="0" hangingPunct="0">
              <a:lnSpc>
                <a:spcPct val="100000"/>
              </a:lnSpc>
              <a:spcBef>
                <a:spcPts val="1300"/>
              </a:spcBef>
              <a:spcAft>
                <a:spcPts val="0"/>
              </a:spcAft>
              <a:buClrTx/>
              <a:buSzPct val="100000"/>
              <a:buFont typeface="+mj-lt"/>
              <a:buAutoNum type="arabicPeriod" startAt="6"/>
              <a:tabLst/>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Data Protection Impact Assessment update</a:t>
            </a:r>
            <a:endParaRPr lang="en-US" sz="24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914400" marR="0" indent="-914400" algn="l" defTabSz="1828800" rtl="0" fontAlgn="auto" latinLnBrk="0" hangingPunct="0">
              <a:lnSpc>
                <a:spcPct val="100000"/>
              </a:lnSpc>
              <a:spcBef>
                <a:spcPts val="1300"/>
              </a:spcBef>
              <a:spcAft>
                <a:spcPts val="0"/>
              </a:spcAft>
              <a:buClrTx/>
              <a:buSzPct val="100000"/>
              <a:buFont typeface="+mj-lt"/>
              <a:buAutoNum type="arabicPeriod" startAt="6"/>
              <a:tabLst/>
            </a:pP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Consider health inequalities and digital exclusion</a:t>
            </a:r>
            <a:endParaRPr lang="en-US" sz="2400" dirty="0">
              <a:solidFill>
                <a:srgbClr val="002060"/>
              </a:solidFill>
              <a:latin typeface="Lato" panose="020F0502020204030203" pitchFamily="34" charset="0"/>
              <a:ea typeface="Lato" panose="020F0502020204030203" pitchFamily="34" charset="0"/>
              <a:cs typeface="Lato" panose="020F0502020204030203" pitchFamily="34" charset="0"/>
            </a:endParaRPr>
          </a:p>
          <a:p>
            <a:endParaRPr lang="en-GB" dirty="0"/>
          </a:p>
        </p:txBody>
      </p:sp>
    </p:spTree>
    <p:extLst>
      <p:ext uri="{BB962C8B-B14F-4D97-AF65-F5344CB8AC3E}">
        <p14:creationId xmlns:p14="http://schemas.microsoft.com/office/powerpoint/2010/main" val="4242478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3B5F-1607-1B77-7DCE-3330ADF02E77}"/>
              </a:ext>
            </a:extLst>
          </p:cNvPr>
          <p:cNvSpPr>
            <a:spLocks noGrp="1"/>
          </p:cNvSpPr>
          <p:nvPr>
            <p:ph type="title"/>
          </p:nvPr>
        </p:nvSpPr>
        <p:spPr>
          <a:xfrm>
            <a:off x="479220" y="768412"/>
            <a:ext cx="11233558" cy="793241"/>
          </a:xfrm>
        </p:spPr>
        <p:txBody>
          <a:bodyPr>
            <a:normAutofit fontScale="90000"/>
          </a:bodyPr>
          <a:lstStyle/>
          <a:p>
            <a:r>
              <a:rPr lang="en-GB" dirty="0"/>
              <a:t>Identify patients at risk from record access</a:t>
            </a:r>
            <a:br>
              <a:rPr lang="en-GB" dirty="0"/>
            </a:br>
            <a:endParaRPr lang="en-GB" dirty="0"/>
          </a:p>
        </p:txBody>
      </p:sp>
      <p:sp>
        <p:nvSpPr>
          <p:cNvPr id="3" name="Content Placeholder 2">
            <a:extLst>
              <a:ext uri="{FF2B5EF4-FFF2-40B4-BE49-F238E27FC236}">
                <a16:creationId xmlns:a16="http://schemas.microsoft.com/office/drawing/2014/main" id="{95BAAADB-0D22-C224-4660-60C616066B77}"/>
              </a:ext>
            </a:extLst>
          </p:cNvPr>
          <p:cNvSpPr>
            <a:spLocks noGrp="1"/>
          </p:cNvSpPr>
          <p:nvPr>
            <p:ph idx="1"/>
          </p:nvPr>
        </p:nvSpPr>
        <p:spPr>
          <a:xfrm>
            <a:off x="3467100" y="1371600"/>
            <a:ext cx="4572000" cy="4514849"/>
          </a:xfrm>
        </p:spPr>
        <p:txBody>
          <a:bodyPr>
            <a:normAutofit fontScale="92500"/>
          </a:bodyPr>
          <a:lstStyle/>
          <a:p>
            <a:pPr marL="0" indent="0">
              <a:buNone/>
            </a:pPr>
            <a:r>
              <a:rPr kumimoji="0" lang="en-US" sz="26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Step one</a:t>
            </a:r>
            <a:r>
              <a:rPr kumimoji="0" lang="en-US" sz="260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a:t>
            </a:r>
            <a:r>
              <a:rPr lang="en-GB" sz="2600" dirty="0">
                <a:solidFill>
                  <a:srgbClr val="002060"/>
                </a:solidFill>
              </a:rPr>
              <a:t>Search and check  records and consult colleagues to find patients at risk, </a:t>
            </a:r>
            <a:r>
              <a:rPr kumimoji="0" lang="en-US" sz="260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e.g.,</a:t>
            </a:r>
            <a:endParaRPr lang="en-US" sz="2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361950" indent="-361950"/>
            <a:r>
              <a:rPr kumimoji="0" lang="en-US" sz="26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Safeguarding risks through coercion</a:t>
            </a:r>
          </a:p>
          <a:p>
            <a:pPr marL="361950" indent="-361950"/>
            <a:r>
              <a:rPr lang="en-US" sz="2600" dirty="0">
                <a:solidFill>
                  <a:srgbClr val="002060"/>
                </a:solidFill>
                <a:latin typeface="Lato" panose="020F0502020204030203" pitchFamily="34" charset="0"/>
                <a:ea typeface="Lato" panose="020F0502020204030203" pitchFamily="34" charset="0"/>
                <a:cs typeface="Lato" panose="020F0502020204030203" pitchFamily="34" charset="0"/>
              </a:rPr>
              <a:t>Serious mental health disorders and PTSD</a:t>
            </a:r>
          </a:p>
          <a:p>
            <a:pPr marL="361950" indent="-361950"/>
            <a:r>
              <a:rPr kumimoji="0" lang="en-US" sz="26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Impaired intellectual capacity</a:t>
            </a:r>
          </a:p>
          <a:p>
            <a:pPr marL="361950" indent="-361950"/>
            <a:r>
              <a:rPr lang="en-US" sz="2600" dirty="0">
                <a:solidFill>
                  <a:srgbClr val="002060"/>
                </a:solidFill>
                <a:latin typeface="Lato" panose="020F0502020204030203" pitchFamily="34" charset="0"/>
                <a:ea typeface="Lato" panose="020F0502020204030203" pitchFamily="34" charset="0"/>
                <a:cs typeface="Lato" panose="020F0502020204030203" pitchFamily="34" charset="0"/>
              </a:rPr>
              <a:t>Substance misuse</a:t>
            </a:r>
          </a:p>
          <a:p>
            <a:pPr marL="361950" indent="-361950"/>
            <a:r>
              <a:rPr lang="en-US" sz="2600" dirty="0">
                <a:solidFill>
                  <a:srgbClr val="002060"/>
                </a:solidFill>
                <a:latin typeface="Lato" panose="020F0502020204030203" pitchFamily="34" charset="0"/>
                <a:ea typeface="Lato" panose="020F0502020204030203" pitchFamily="34" charset="0"/>
                <a:cs typeface="Lato" panose="020F0502020204030203" pitchFamily="34" charset="0"/>
              </a:rPr>
              <a:t>Potentially harmful information</a:t>
            </a:r>
          </a:p>
          <a:p>
            <a:endParaRPr lang="en-GB" sz="2400" dirty="0"/>
          </a:p>
        </p:txBody>
      </p:sp>
      <p:pic>
        <p:nvPicPr>
          <p:cNvPr id="5" name="Picture 4">
            <a:extLst>
              <a:ext uri="{FF2B5EF4-FFF2-40B4-BE49-F238E27FC236}">
                <a16:creationId xmlns:a16="http://schemas.microsoft.com/office/drawing/2014/main" id="{0D43365F-0C44-B14F-3EAA-B95EB9FF18F6}"/>
              </a:ext>
            </a:extLst>
          </p:cNvPr>
          <p:cNvPicPr>
            <a:picLocks noChangeAspect="1"/>
          </p:cNvPicPr>
          <p:nvPr/>
        </p:nvPicPr>
        <p:blipFill>
          <a:blip r:embed="rId2">
            <a:alphaModFix amt="60000"/>
          </a:blip>
          <a:stretch>
            <a:fillRect/>
          </a:stretch>
        </p:blipFill>
        <p:spPr>
          <a:xfrm>
            <a:off x="0" y="1371600"/>
            <a:ext cx="3511858" cy="4343400"/>
          </a:xfrm>
          <a:prstGeom prst="rect">
            <a:avLst/>
          </a:prstGeom>
        </p:spPr>
      </p:pic>
      <p:pic>
        <p:nvPicPr>
          <p:cNvPr id="6" name="Picture 5">
            <a:extLst>
              <a:ext uri="{FF2B5EF4-FFF2-40B4-BE49-F238E27FC236}">
                <a16:creationId xmlns:a16="http://schemas.microsoft.com/office/drawing/2014/main" id="{790E9F38-A5A1-D0F6-9B83-859D26EF7E92}"/>
              </a:ext>
            </a:extLst>
          </p:cNvPr>
          <p:cNvPicPr>
            <a:picLocks noChangeAspect="1"/>
          </p:cNvPicPr>
          <p:nvPr/>
        </p:nvPicPr>
        <p:blipFill>
          <a:blip r:embed="rId3"/>
          <a:stretch>
            <a:fillRect/>
          </a:stretch>
        </p:blipFill>
        <p:spPr>
          <a:xfrm rot="659759">
            <a:off x="8275445" y="1543302"/>
            <a:ext cx="2875673" cy="3999996"/>
          </a:xfrm>
          <a:prstGeom prst="rect">
            <a:avLst/>
          </a:prstGeom>
        </p:spPr>
      </p:pic>
      <p:sp>
        <p:nvSpPr>
          <p:cNvPr id="8" name="TextBox 7">
            <a:extLst>
              <a:ext uri="{FF2B5EF4-FFF2-40B4-BE49-F238E27FC236}">
                <a16:creationId xmlns:a16="http://schemas.microsoft.com/office/drawing/2014/main" id="{4570A0D0-13F0-FB86-E793-B6806E3B7CF3}"/>
              </a:ext>
            </a:extLst>
          </p:cNvPr>
          <p:cNvSpPr txBox="1"/>
          <p:nvPr/>
        </p:nvSpPr>
        <p:spPr>
          <a:xfrm>
            <a:off x="0" y="5714999"/>
            <a:ext cx="5791200" cy="369332"/>
          </a:xfrm>
          <a:prstGeom prst="rect">
            <a:avLst/>
          </a:prstGeom>
          <a:noFill/>
        </p:spPr>
        <p:txBody>
          <a:bodyPr wrap="square">
            <a:spAutoFit/>
          </a:bodyPr>
          <a:lstStyle/>
          <a:p>
            <a:pPr>
              <a:buNone/>
            </a:pPr>
            <a:r>
              <a:rPr lang="en-US" sz="1800" dirty="0">
                <a:solidFill>
                  <a:srgbClr val="002060"/>
                </a:solidFill>
                <a:latin typeface="Lato" panose="020F0502020204030203" pitchFamily="34" charset="0"/>
                <a:ea typeface="Lato" panose="020F0502020204030203" pitchFamily="34" charset="0"/>
                <a:cs typeface="Lato" panose="020F0502020204030203" pitchFamily="34" charset="0"/>
              </a:rPr>
              <a:t>See: “</a:t>
            </a:r>
            <a:r>
              <a:rPr lang="en-US" sz="1800" dirty="0">
                <a:solidFill>
                  <a:srgbClr val="002060"/>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Clinical Assurance for Automatic Record Access</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a:t>
            </a:r>
            <a:endParaRPr lang="en-US" sz="1800" dirty="0">
              <a:solidFill>
                <a:srgbClr val="002060"/>
              </a:solidFill>
            </a:endParaRPr>
          </a:p>
        </p:txBody>
      </p:sp>
      <p:sp>
        <p:nvSpPr>
          <p:cNvPr id="10" name="TextBox 9">
            <a:extLst>
              <a:ext uri="{FF2B5EF4-FFF2-40B4-BE49-F238E27FC236}">
                <a16:creationId xmlns:a16="http://schemas.microsoft.com/office/drawing/2014/main" id="{9123C430-5ECC-5BAD-160F-191FAB769A68}"/>
              </a:ext>
            </a:extLst>
          </p:cNvPr>
          <p:cNvSpPr txBox="1"/>
          <p:nvPr/>
        </p:nvSpPr>
        <p:spPr>
          <a:xfrm>
            <a:off x="6978958" y="5662000"/>
            <a:ext cx="6124574" cy="369332"/>
          </a:xfrm>
          <a:prstGeom prst="rect">
            <a:avLst/>
          </a:prstGeom>
          <a:noFill/>
        </p:spPr>
        <p:txBody>
          <a:bodyPr wrap="square">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and: “</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hlinkClick r:id="rId5">
                  <a:extLst>
                    <a:ext uri="{A12FA001-AC4F-418D-AE19-62706E023703}">
                      <ahyp:hlinkClr xmlns:ahyp="http://schemas.microsoft.com/office/drawing/2018/hyperlinkcolor" val="tx"/>
                    </a:ext>
                  </a:extLst>
                </a:hlinkClick>
              </a:rPr>
              <a:t>Record Checking For Online Access - FAQ</a:t>
            </a:r>
            <a:r>
              <a:rPr kumimoji="0" lang="en-US" sz="18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t>
            </a:r>
          </a:p>
        </p:txBody>
      </p:sp>
    </p:spTree>
    <p:extLst>
      <p:ext uri="{BB962C8B-B14F-4D97-AF65-F5344CB8AC3E}">
        <p14:creationId xmlns:p14="http://schemas.microsoft.com/office/powerpoint/2010/main" val="171989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7D38-BE6E-EFA1-3D37-2B8038D7D81F}"/>
              </a:ext>
            </a:extLst>
          </p:cNvPr>
          <p:cNvSpPr>
            <a:spLocks noGrp="1"/>
          </p:cNvSpPr>
          <p:nvPr>
            <p:ph type="title"/>
          </p:nvPr>
        </p:nvSpPr>
        <p:spPr>
          <a:xfrm>
            <a:off x="479220" y="631031"/>
            <a:ext cx="11233558" cy="793241"/>
          </a:xfrm>
        </p:spPr>
        <p:txBody>
          <a:bodyPr>
            <a:normAutofit fontScale="90000"/>
          </a:bodyPr>
          <a:lstStyle/>
          <a:p>
            <a:r>
              <a:rPr lang="en-GB" dirty="0"/>
              <a:t>Block at-risk access and assess</a:t>
            </a:r>
            <a:br>
              <a:rPr lang="en-GB" dirty="0"/>
            </a:br>
            <a:endParaRPr lang="en-GB" dirty="0"/>
          </a:p>
        </p:txBody>
      </p:sp>
      <p:sp>
        <p:nvSpPr>
          <p:cNvPr id="3" name="Content Placeholder 2">
            <a:extLst>
              <a:ext uri="{FF2B5EF4-FFF2-40B4-BE49-F238E27FC236}">
                <a16:creationId xmlns:a16="http://schemas.microsoft.com/office/drawing/2014/main" id="{CAF931FB-7D5F-5BB4-A10C-3CE82D424ED1}"/>
              </a:ext>
            </a:extLst>
          </p:cNvPr>
          <p:cNvSpPr>
            <a:spLocks noGrp="1"/>
          </p:cNvSpPr>
          <p:nvPr>
            <p:ph idx="1"/>
          </p:nvPr>
        </p:nvSpPr>
        <p:spPr>
          <a:xfrm>
            <a:off x="479220" y="1424273"/>
            <a:ext cx="11233557" cy="1261777"/>
          </a:xfrm>
        </p:spPr>
        <p:txBody>
          <a:bodyPr>
            <a:normAutofit fontScale="92500"/>
          </a:bodyPr>
          <a:lstStyle/>
          <a:p>
            <a:pPr marL="0" indent="0" fontAlgn="ctr">
              <a:spcBef>
                <a:spcPts val="1200"/>
              </a:spcBef>
              <a:buNone/>
            </a:pPr>
            <a:r>
              <a:rPr lang="en-GB" sz="2400" b="1" dirty="0">
                <a:solidFill>
                  <a:srgbClr val="002060"/>
                </a:solidFill>
                <a:latin typeface="Lato" panose="020F0502020204030203" pitchFamily="34" charset="0"/>
                <a:ea typeface="Lato" panose="020F0502020204030203" pitchFamily="34" charset="0"/>
                <a:cs typeface="Lato" panose="020F0502020204030203" pitchFamily="34" charset="0"/>
              </a:rPr>
              <a:t>Step two</a:t>
            </a:r>
            <a:r>
              <a:rPr lang="en-GB" sz="2400" dirty="0">
                <a:solidFill>
                  <a:srgbClr val="002060"/>
                </a:solidFill>
                <a:latin typeface="Lato" panose="020F0502020204030203" pitchFamily="34" charset="0"/>
                <a:ea typeface="Lato" panose="020F0502020204030203" pitchFamily="34" charset="0"/>
                <a:cs typeface="Lato" panose="020F0502020204030203" pitchFamily="34" charset="0"/>
              </a:rPr>
              <a:t>: Add the SNOMED term to at-risk patients’ records. It prevents record access being turned on automatically. </a:t>
            </a:r>
          </a:p>
          <a:p>
            <a:pPr fontAlgn="ctr">
              <a:spcBef>
                <a:spcPts val="1200"/>
              </a:spcBef>
              <a:buNone/>
            </a:pPr>
            <a:r>
              <a:rPr lang="en-GB" sz="2400" i="1" dirty="0">
                <a:solidFill>
                  <a:srgbClr val="002060"/>
                </a:solidFill>
                <a:latin typeface="Lato" panose="020F0502020204030203" pitchFamily="34" charset="0"/>
                <a:ea typeface="Lato" panose="020F0502020204030203" pitchFamily="34" charset="0"/>
                <a:cs typeface="Lato" panose="020F0502020204030203" pitchFamily="34" charset="0"/>
              </a:rPr>
              <a:t>Enhanced review indicated before granting access to own health record (1364731000000104) </a:t>
            </a:r>
          </a:p>
          <a:p>
            <a:endParaRPr lang="en-GB" sz="2400" dirty="0"/>
          </a:p>
        </p:txBody>
      </p:sp>
      <p:sp>
        <p:nvSpPr>
          <p:cNvPr id="5" name="TextBox 4">
            <a:extLst>
              <a:ext uri="{FF2B5EF4-FFF2-40B4-BE49-F238E27FC236}">
                <a16:creationId xmlns:a16="http://schemas.microsoft.com/office/drawing/2014/main" id="{E7CE5DCE-55DF-BAEE-7C03-6EDF2203040A}"/>
              </a:ext>
            </a:extLst>
          </p:cNvPr>
          <p:cNvSpPr txBox="1">
            <a:spLocks noChangeAspect="1"/>
          </p:cNvSpPr>
          <p:nvPr/>
        </p:nvSpPr>
        <p:spPr>
          <a:xfrm>
            <a:off x="479219" y="2686050"/>
            <a:ext cx="4710960" cy="3241784"/>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8000" tIns="108000" rIns="108000" bIns="108000" numCol="1" spcCol="38100" rtlCol="0" anchor="t" anchorCtr="1">
            <a:noAutofit/>
          </a:bodyPr>
          <a:lstStyle/>
          <a:p>
            <a:pPr marR="0" defTabSz="1828800" rtl="0" fontAlgn="auto" latinLnBrk="0" hangingPunct="0">
              <a:lnSpc>
                <a:spcPct val="100000"/>
              </a:lnSpc>
              <a:spcBef>
                <a:spcPts val="1300"/>
              </a:spcBef>
              <a:spcAft>
                <a:spcPts val="0"/>
              </a:spcAft>
              <a:buClrTx/>
              <a:buSzPct val="100000"/>
              <a:buNone/>
              <a:tabLst/>
            </a:pPr>
            <a:r>
              <a:rPr kumimoji="0" lang="en-US" sz="2400" b="1"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AUTOMATIC ACCESS TRIGGERS</a:t>
            </a:r>
          </a:p>
          <a:p>
            <a:pPr marL="685800" marR="0" indent="-685800" defTabSz="1828800" rtl="0" fontAlgn="auto" latinLnBrk="0" hangingPunct="0">
              <a:lnSpc>
                <a:spcPct val="100000"/>
              </a:lnSpc>
              <a:spcBef>
                <a:spcPts val="1300"/>
              </a:spcBef>
              <a:spcAft>
                <a:spcPts val="0"/>
              </a:spcAft>
              <a:buClrTx/>
              <a:buSzPct val="100000"/>
              <a:buFont typeface="Wingdings" pitchFamily="2" charset="2"/>
              <a:buChar char="Ø"/>
              <a:tabLst/>
            </a:pPr>
            <a:r>
              <a:rPr kumimoji="0" lang="en-US" sz="2400" b="1"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Patient obtains a new GP online services account</a:t>
            </a:r>
          </a:p>
          <a:p>
            <a:pPr marL="685800" marR="0" indent="-685800" defTabSz="1828800" rtl="0" fontAlgn="auto" latinLnBrk="0" hangingPunct="0">
              <a:lnSpc>
                <a:spcPct val="100000"/>
              </a:lnSpc>
              <a:spcBef>
                <a:spcPts val="1300"/>
              </a:spcBef>
              <a:spcAft>
                <a:spcPts val="0"/>
              </a:spcAft>
              <a:buClrTx/>
              <a:buSzPct val="100000"/>
              <a:buFont typeface="Wingdings" pitchFamily="2" charset="2"/>
              <a:buChar char="Ø"/>
              <a:tabLst/>
            </a:pPr>
            <a:r>
              <a:rPr lang="en-US" sz="2400" b="1" dirty="0">
                <a:solidFill>
                  <a:srgbClr val="002B5C"/>
                </a:solidFill>
                <a:latin typeface="Lato" panose="020F0502020204030203" pitchFamily="34" charset="0"/>
                <a:ea typeface="Lato" panose="020F0502020204030203" pitchFamily="34" charset="0"/>
                <a:cs typeface="Lato" panose="020F0502020204030203" pitchFamily="34" charset="0"/>
              </a:rPr>
              <a:t>After 16th birthday</a:t>
            </a:r>
          </a:p>
          <a:p>
            <a:pPr marL="685800" marR="0" indent="-685800" defTabSz="1828800" rtl="0" fontAlgn="auto" latinLnBrk="0" hangingPunct="0">
              <a:lnSpc>
                <a:spcPct val="100000"/>
              </a:lnSpc>
              <a:spcBef>
                <a:spcPts val="1300"/>
              </a:spcBef>
              <a:spcAft>
                <a:spcPts val="0"/>
              </a:spcAft>
              <a:buClrTx/>
              <a:buSzPct val="100000"/>
              <a:buFont typeface="Wingdings" pitchFamily="2" charset="2"/>
              <a:buChar char="Ø"/>
              <a:tabLst/>
            </a:pPr>
            <a:r>
              <a:rPr kumimoji="0" lang="en-US" sz="2400" b="1"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Registers at a new practice</a:t>
            </a:r>
          </a:p>
        </p:txBody>
      </p:sp>
      <p:sp>
        <p:nvSpPr>
          <p:cNvPr id="7" name="TextBox 6">
            <a:extLst>
              <a:ext uri="{FF2B5EF4-FFF2-40B4-BE49-F238E27FC236}">
                <a16:creationId xmlns:a16="http://schemas.microsoft.com/office/drawing/2014/main" id="{F0C1719F-9E45-F7B0-AD49-D2FC71645ADE}"/>
              </a:ext>
            </a:extLst>
          </p:cNvPr>
          <p:cNvSpPr txBox="1"/>
          <p:nvPr/>
        </p:nvSpPr>
        <p:spPr>
          <a:xfrm>
            <a:off x="5611523" y="2743200"/>
            <a:ext cx="6101254" cy="3046988"/>
          </a:xfrm>
          <a:prstGeom prst="rect">
            <a:avLst/>
          </a:prstGeom>
          <a:noFill/>
        </p:spPr>
        <p:txBody>
          <a:bodyPr wrap="square">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3200" b="0" i="0" u="none" strike="noStrike" cap="none" spc="0" normalizeH="0" baseline="0" dirty="0">
                <a:ln>
                  <a:noFill/>
                </a:ln>
                <a:solidFill>
                  <a:srgbClr val="002060"/>
                </a:solidFill>
                <a:effectLst/>
                <a:uFillTx/>
                <a:latin typeface="+mn-lt"/>
                <a:ea typeface="+mn-ea"/>
                <a:cs typeface="+mn-cs"/>
                <a:sym typeface="Arial"/>
              </a:rPr>
              <a:t>Review each patient individually, ideally with a confidential discussion with the patient.  If the decision is to withhold record access, no more action need be taken.</a:t>
            </a:r>
          </a:p>
        </p:txBody>
      </p:sp>
    </p:spTree>
    <p:extLst>
      <p:ext uri="{BB962C8B-B14F-4D97-AF65-F5344CB8AC3E}">
        <p14:creationId xmlns:p14="http://schemas.microsoft.com/office/powerpoint/2010/main" val="194961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5C78-3696-86E9-1FA4-0E918EA3C665}"/>
              </a:ext>
            </a:extLst>
          </p:cNvPr>
          <p:cNvSpPr>
            <a:spLocks noGrp="1"/>
          </p:cNvSpPr>
          <p:nvPr>
            <p:ph type="title"/>
          </p:nvPr>
        </p:nvSpPr>
        <p:spPr>
          <a:xfrm>
            <a:off x="479220" y="444562"/>
            <a:ext cx="11233558" cy="793241"/>
          </a:xfrm>
        </p:spPr>
        <p:txBody>
          <a:bodyPr>
            <a:normAutofit fontScale="90000"/>
          </a:bodyPr>
          <a:lstStyle/>
          <a:p>
            <a:r>
              <a:rPr lang="en-GB" dirty="0"/>
              <a:t>If record access is deemed to be safe</a:t>
            </a:r>
            <a:br>
              <a:rPr lang="en-GB" dirty="0"/>
            </a:br>
            <a:endParaRPr lang="en-GB" dirty="0"/>
          </a:p>
        </p:txBody>
      </p:sp>
      <p:sp>
        <p:nvSpPr>
          <p:cNvPr id="3" name="Content Placeholder 2">
            <a:extLst>
              <a:ext uri="{FF2B5EF4-FFF2-40B4-BE49-F238E27FC236}">
                <a16:creationId xmlns:a16="http://schemas.microsoft.com/office/drawing/2014/main" id="{8CEEAE28-9D79-0FBF-95C0-938B9844516B}"/>
              </a:ext>
            </a:extLst>
          </p:cNvPr>
          <p:cNvSpPr>
            <a:spLocks noGrp="1"/>
          </p:cNvSpPr>
          <p:nvPr>
            <p:ph idx="1"/>
          </p:nvPr>
        </p:nvSpPr>
        <p:spPr>
          <a:xfrm>
            <a:off x="479221" y="1351656"/>
            <a:ext cx="11233557" cy="4744498"/>
          </a:xfrm>
        </p:spPr>
        <p:txBody>
          <a:bodyPr>
            <a:normAutofit/>
          </a:bodyPr>
          <a:lstStyle/>
          <a:p>
            <a:pPr marL="0" indent="0" fontAlgn="ctr">
              <a:spcBef>
                <a:spcPts val="1200"/>
              </a:spcBef>
              <a:buNone/>
            </a:pPr>
            <a:r>
              <a:rPr lang="en-GB" sz="3200" b="1" dirty="0">
                <a:solidFill>
                  <a:srgbClr val="005493"/>
                </a:solidFill>
                <a:latin typeface="Lato" panose="020F0502020204030203" pitchFamily="34" charset="0"/>
                <a:ea typeface="Lato" panose="020F0502020204030203" pitchFamily="34" charset="0"/>
                <a:cs typeface="Lato" panose="020F0502020204030203" pitchFamily="34" charset="0"/>
              </a:rPr>
              <a:t>Step three</a:t>
            </a:r>
            <a:r>
              <a:rPr lang="en-GB" sz="3200" dirty="0">
                <a:solidFill>
                  <a:srgbClr val="005493"/>
                </a:solidFill>
                <a:latin typeface="Lato" panose="020F0502020204030203" pitchFamily="34" charset="0"/>
                <a:ea typeface="Lato" panose="020F0502020204030203" pitchFamily="34" charset="0"/>
                <a:cs typeface="Lato" panose="020F0502020204030203" pitchFamily="34" charset="0"/>
              </a:rPr>
              <a:t>:</a:t>
            </a:r>
            <a:r>
              <a:rPr lang="en-GB" sz="3200" dirty="0">
                <a:solidFill>
                  <a:srgbClr val="002060"/>
                </a:solidFill>
                <a:latin typeface="Lato" panose="020F0502020204030203" pitchFamily="34" charset="0"/>
                <a:ea typeface="Lato" panose="020F0502020204030203" pitchFamily="34" charset="0"/>
                <a:cs typeface="Lato" panose="020F0502020204030203" pitchFamily="34" charset="0"/>
              </a:rPr>
              <a:t> Consider redacting any potentially harmful information that may become visible online on the future, </a:t>
            </a:r>
          </a:p>
          <a:p>
            <a:pPr marL="0" indent="0" fontAlgn="ctr">
              <a:spcBef>
                <a:spcPts val="1200"/>
              </a:spcBef>
              <a:buNone/>
            </a:pPr>
            <a:r>
              <a:rPr lang="en-GB" sz="3200" dirty="0">
                <a:solidFill>
                  <a:srgbClr val="002060"/>
                </a:solidFill>
                <a:latin typeface="Lato" panose="020F0502020204030203" pitchFamily="34" charset="0"/>
                <a:ea typeface="Lato" panose="020F0502020204030203" pitchFamily="34" charset="0"/>
                <a:cs typeface="Lato" panose="020F0502020204030203" pitchFamily="34" charset="0"/>
              </a:rPr>
              <a:t>and add the following SNOMED term to the record to override the …104 term and allow automatic record access: </a:t>
            </a:r>
          </a:p>
          <a:p>
            <a:pPr marL="0" indent="0" fontAlgn="ctr">
              <a:spcBef>
                <a:spcPts val="1200"/>
              </a:spcBef>
              <a:buNone/>
            </a:pPr>
            <a:r>
              <a:rPr lang="en-GB" sz="3200" i="1" dirty="0">
                <a:solidFill>
                  <a:srgbClr val="005493"/>
                </a:solidFill>
                <a:latin typeface="Lato" panose="020F0502020204030203" pitchFamily="34" charset="0"/>
                <a:ea typeface="Lato" panose="020F0502020204030203" pitchFamily="34" charset="0"/>
                <a:cs typeface="Lato" panose="020F0502020204030203" pitchFamily="34" charset="0"/>
              </a:rPr>
              <a:t>Enhanced review </a:t>
            </a:r>
            <a:r>
              <a:rPr lang="en-GB" sz="3200" b="1" i="1" dirty="0">
                <a:solidFill>
                  <a:srgbClr val="005493"/>
                </a:solidFill>
                <a:latin typeface="Lato" panose="020F0502020204030203" pitchFamily="34" charset="0"/>
                <a:ea typeface="Lato" panose="020F0502020204030203" pitchFamily="34" charset="0"/>
                <a:cs typeface="Lato" panose="020F0502020204030203" pitchFamily="34" charset="0"/>
              </a:rPr>
              <a:t>not</a:t>
            </a:r>
            <a:r>
              <a:rPr lang="en-GB" sz="3200" i="1" dirty="0">
                <a:solidFill>
                  <a:srgbClr val="005493"/>
                </a:solidFill>
                <a:latin typeface="Lato" panose="020F0502020204030203" pitchFamily="34" charset="0"/>
                <a:ea typeface="Lato" panose="020F0502020204030203" pitchFamily="34" charset="0"/>
                <a:cs typeface="Lato" panose="020F0502020204030203" pitchFamily="34" charset="0"/>
              </a:rPr>
              <a:t> indicated before granting access to own health record (1364731000000106) </a:t>
            </a:r>
          </a:p>
          <a:p>
            <a:endParaRPr lang="en-GB" sz="3200" dirty="0"/>
          </a:p>
        </p:txBody>
      </p:sp>
      <p:sp>
        <p:nvSpPr>
          <p:cNvPr id="5" name="TextBox 4">
            <a:extLst>
              <a:ext uri="{FF2B5EF4-FFF2-40B4-BE49-F238E27FC236}">
                <a16:creationId xmlns:a16="http://schemas.microsoft.com/office/drawing/2014/main" id="{F06FCF31-64EE-42E7-C9C4-44B7BFBDF95D}"/>
              </a:ext>
            </a:extLst>
          </p:cNvPr>
          <p:cNvSpPr txBox="1"/>
          <p:nvPr/>
        </p:nvSpPr>
        <p:spPr>
          <a:xfrm>
            <a:off x="4991100" y="5176770"/>
            <a:ext cx="6721678" cy="6591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From</a:t>
            </a:r>
            <a:r>
              <a:rPr kumimoji="0" lang="en-US" sz="20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a:t>
            </a:r>
            <a:r>
              <a:rPr lang="en-GB" sz="2000" dirty="0">
                <a:solidFill>
                  <a:srgbClr val="002060"/>
                </a:solidFill>
                <a:latin typeface="+mj-lt"/>
                <a:ea typeface="+mj-ea"/>
                <a:cs typeface="+mj-cs"/>
                <a:sym typeface="Calibri"/>
                <a:hlinkClick r:id="rId2">
                  <a:extLst>
                    <a:ext uri="{A12FA001-AC4F-418D-AE19-62706E023703}">
                      <ahyp:hlinkClr xmlns:ahyp="http://schemas.microsoft.com/office/drawing/2018/hyperlinkcolor" val="tx"/>
                    </a:ext>
                  </a:extLst>
                </a:hlinkClick>
              </a:rPr>
              <a:t>SNOMED Terms That Control Automatic Record Access </a:t>
            </a:r>
            <a:r>
              <a:rPr kumimoji="0" lang="en-US" sz="20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a:t>
            </a:r>
          </a:p>
        </p:txBody>
      </p:sp>
    </p:spTree>
    <p:extLst>
      <p:ext uri="{BB962C8B-B14F-4D97-AF65-F5344CB8AC3E}">
        <p14:creationId xmlns:p14="http://schemas.microsoft.com/office/powerpoint/2010/main" val="349290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6B73-1C3A-1D62-BA5C-6572BEB4ABE3}"/>
              </a:ext>
            </a:extLst>
          </p:cNvPr>
          <p:cNvSpPr>
            <a:spLocks noGrp="1"/>
          </p:cNvSpPr>
          <p:nvPr>
            <p:ph type="title"/>
          </p:nvPr>
        </p:nvSpPr>
        <p:spPr>
          <a:xfrm>
            <a:off x="479221" y="631030"/>
            <a:ext cx="11233558" cy="793241"/>
          </a:xfrm>
        </p:spPr>
        <p:txBody>
          <a:bodyPr>
            <a:normAutofit fontScale="90000"/>
          </a:bodyPr>
          <a:lstStyle/>
          <a:p>
            <a:r>
              <a:rPr lang="en-GB" dirty="0"/>
              <a:t>New patient registration – the challenge</a:t>
            </a:r>
            <a:br>
              <a:rPr lang="en-GB" dirty="0"/>
            </a:br>
            <a:endParaRPr lang="en-GB" dirty="0"/>
          </a:p>
        </p:txBody>
      </p:sp>
      <p:sp>
        <p:nvSpPr>
          <p:cNvPr id="5" name="Content Placeholder 4">
            <a:extLst>
              <a:ext uri="{FF2B5EF4-FFF2-40B4-BE49-F238E27FC236}">
                <a16:creationId xmlns:a16="http://schemas.microsoft.com/office/drawing/2014/main" id="{5D45D27A-2608-6202-B61E-096BEF3EED7A}"/>
              </a:ext>
            </a:extLst>
          </p:cNvPr>
          <p:cNvSpPr txBox="1">
            <a:spLocks noGrp="1"/>
          </p:cNvSpPr>
          <p:nvPr>
            <p:ph idx="1"/>
          </p:nvPr>
        </p:nvSpPr>
        <p:spPr>
          <a:xfrm>
            <a:off x="479425" y="1085850"/>
            <a:ext cx="7369175" cy="4711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R="0" algn="l" defTabSz="1828800" rtl="0" fontAlgn="auto" latinLnBrk="0" hangingPunct="0">
              <a:lnSpc>
                <a:spcPct val="100000"/>
              </a:lnSpc>
              <a:spcBef>
                <a:spcPts val="1300"/>
              </a:spcBef>
              <a:spcAft>
                <a:spcPts val="0"/>
              </a:spcAft>
              <a:buClrTx/>
              <a:buSzPct val="100000"/>
              <a:buNone/>
              <a:tabLst/>
            </a:pP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When a  new patient registers with the practice</a:t>
            </a:r>
          </a:p>
          <a:p>
            <a:pPr marL="361950" marR="0" indent="-361950" algn="l" defTabSz="1828800" rtl="0" fontAlgn="auto" latinLnBrk="0" hangingPunct="0">
              <a:lnSpc>
                <a:spcPct val="100000"/>
              </a:lnSpc>
              <a:spcBef>
                <a:spcPts val="1300"/>
              </a:spcBef>
              <a:spcAft>
                <a:spcPts val="0"/>
              </a:spcAft>
              <a:buClrTx/>
              <a:buSzPct val="100000"/>
              <a:buFont typeface="+mj-lt"/>
              <a:buAutoNum type="arabicPeriod"/>
              <a:tabLst/>
            </a:pP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Their access to the record from the old practice is lost</a:t>
            </a:r>
          </a:p>
          <a:p>
            <a:pPr marL="361950" marR="0" indent="-361950" algn="l" defTabSz="1828800" rtl="0" fontAlgn="auto" latinLnBrk="0" hangingPunct="0">
              <a:lnSpc>
                <a:spcPct val="100000"/>
              </a:lnSpc>
              <a:spcBef>
                <a:spcPts val="1300"/>
              </a:spcBef>
              <a:spcAft>
                <a:spcPts val="0"/>
              </a:spcAft>
              <a:buClrTx/>
              <a:buSzPct val="100000"/>
              <a:buFont typeface="+mj-lt"/>
              <a:buAutoNum type="arabicPeriod"/>
              <a:tabLst/>
            </a:pPr>
            <a:r>
              <a:rPr kumimoji="0" lang="en-US" sz="2400" b="0"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With a GP online services account and NHS Login, they </a:t>
            </a: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automatically have full access to their new practice record</a:t>
            </a:r>
            <a:r>
              <a:rPr kumimoji="0" lang="en-US" sz="2400" b="0" i="1"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a:t>
            </a: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unless the new practice identifies risk and intervenes to block access</a:t>
            </a:r>
          </a:p>
          <a:p>
            <a:pPr marL="361950" marR="0" indent="-361950" algn="l" defTabSz="1828800" rtl="0" fontAlgn="auto" latinLnBrk="0" hangingPunct="0">
              <a:lnSpc>
                <a:spcPct val="100000"/>
              </a:lnSpc>
              <a:spcBef>
                <a:spcPts val="1300"/>
              </a:spcBef>
              <a:spcAft>
                <a:spcPts val="0"/>
              </a:spcAft>
              <a:buClrTx/>
              <a:buSzPct val="100000"/>
              <a:buFont typeface="+mj-lt"/>
              <a:buAutoNum type="arabicPeriod"/>
              <a:tabLst/>
            </a:pPr>
            <a:r>
              <a:rPr kumimoji="0" lang="en-US" sz="2400" b="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Redaction flags do not transfer with GP2GP</a:t>
            </a:r>
          </a:p>
          <a:p>
            <a:pPr marL="361950" marR="0" indent="-361950" algn="l" defTabSz="1828800" rtl="0" fontAlgn="auto" latinLnBrk="0" hangingPunct="0">
              <a:lnSpc>
                <a:spcPct val="100000"/>
              </a:lnSpc>
              <a:spcBef>
                <a:spcPts val="1300"/>
              </a:spcBef>
              <a:spcAft>
                <a:spcPts val="0"/>
              </a:spcAft>
              <a:buClrTx/>
              <a:buSzPct val="100000"/>
              <a:buFont typeface="+mj-lt"/>
              <a:buAutoNum type="arabicPeriod"/>
              <a:tabLst/>
            </a:pPr>
            <a:r>
              <a:rPr lang="en-US" sz="2400" dirty="0">
                <a:solidFill>
                  <a:srgbClr val="002060"/>
                </a:solidFill>
                <a:latin typeface="Lato" panose="020F0502020204030203" pitchFamily="34" charset="0"/>
                <a:ea typeface="Lato" panose="020F0502020204030203" pitchFamily="34" charset="0"/>
                <a:cs typeface="Lato" panose="020F0502020204030203" pitchFamily="34" charset="0"/>
              </a:rPr>
              <a:t>Review the old record when it is available for indications of risk</a:t>
            </a:r>
            <a:endParaRPr kumimoji="0" lang="en-US" sz="2400" b="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endParaRPr>
          </a:p>
        </p:txBody>
      </p:sp>
      <p:pic>
        <p:nvPicPr>
          <p:cNvPr id="6" name="Picture 5">
            <a:extLst>
              <a:ext uri="{FF2B5EF4-FFF2-40B4-BE49-F238E27FC236}">
                <a16:creationId xmlns:a16="http://schemas.microsoft.com/office/drawing/2014/main" id="{A03E75DF-4044-D2B8-EF5C-3C5606C528ED}"/>
              </a:ext>
            </a:extLst>
          </p:cNvPr>
          <p:cNvPicPr>
            <a:picLocks noChangeAspect="1"/>
          </p:cNvPicPr>
          <p:nvPr/>
        </p:nvPicPr>
        <p:blipFill>
          <a:blip r:embed="rId2">
            <a:alphaModFix amt="60000"/>
          </a:blip>
          <a:stretch>
            <a:fillRect/>
          </a:stretch>
        </p:blipFill>
        <p:spPr>
          <a:xfrm rot="325754">
            <a:off x="8496434" y="1161338"/>
            <a:ext cx="3024640" cy="4191357"/>
          </a:xfrm>
          <a:prstGeom prst="rect">
            <a:avLst/>
          </a:prstGeom>
        </p:spPr>
      </p:pic>
      <p:sp>
        <p:nvSpPr>
          <p:cNvPr id="7" name="TextBox 6">
            <a:extLst>
              <a:ext uri="{FF2B5EF4-FFF2-40B4-BE49-F238E27FC236}">
                <a16:creationId xmlns:a16="http://schemas.microsoft.com/office/drawing/2014/main" id="{BFE0AC70-1C2A-3E75-27C7-369ABF61CA29}"/>
              </a:ext>
            </a:extLst>
          </p:cNvPr>
          <p:cNvSpPr txBox="1"/>
          <p:nvPr/>
        </p:nvSpPr>
        <p:spPr>
          <a:xfrm>
            <a:off x="7458490" y="5202897"/>
            <a:ext cx="4466809" cy="966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2000" b="0" i="0" u="none" strike="noStrike" cap="none" spc="0" normalizeH="0" baseline="0" dirty="0">
                <a:ln>
                  <a:noFill/>
                </a:ln>
                <a:solidFill>
                  <a:srgbClr val="FF0000"/>
                </a:solidFill>
                <a:effectLst/>
                <a:uFillTx/>
                <a:latin typeface="Lato" panose="020F0502020204030203" pitchFamily="34" charset="0"/>
                <a:ea typeface="Lato" panose="020F0502020204030203" pitchFamily="34" charset="0"/>
                <a:cs typeface="Lato" panose="020F0502020204030203" pitchFamily="34" charset="0"/>
                <a:sym typeface="Arial"/>
                <a:hlinkClick r:id="rId3"/>
              </a:rPr>
              <a:t>“</a:t>
            </a:r>
            <a:r>
              <a:rPr lang="en-GB" sz="2000" dirty="0">
                <a:solidFill>
                  <a:srgbClr val="FF0000"/>
                </a:solidFill>
                <a:latin typeface="+mj-lt"/>
                <a:ea typeface="+mj-ea"/>
                <a:cs typeface="+mj-cs"/>
                <a:sym typeface="Calibri"/>
                <a:hlinkClick r:id="rId3"/>
              </a:rPr>
              <a:t>Flowchart - New Patient Registration and Auto-access</a:t>
            </a:r>
            <a:r>
              <a:rPr kumimoji="0" lang="en-US" sz="2000" b="0" i="0" u="none" strike="noStrike" cap="none" spc="0" normalizeH="0" baseline="0" dirty="0">
                <a:ln>
                  <a:noFill/>
                </a:ln>
                <a:solidFill>
                  <a:srgbClr val="FF0000"/>
                </a:solidFill>
                <a:effectLst/>
                <a:uFillTx/>
                <a:latin typeface="Lato" panose="020F0502020204030203" pitchFamily="34" charset="0"/>
                <a:ea typeface="Lato" panose="020F0502020204030203" pitchFamily="34" charset="0"/>
                <a:cs typeface="Lato" panose="020F0502020204030203" pitchFamily="34" charset="0"/>
                <a:sym typeface="Arial"/>
                <a:hlinkClick r:id="rId3"/>
              </a:rPr>
              <a:t>”</a:t>
            </a:r>
            <a:endParaRPr kumimoji="0" lang="en-US" sz="2000" b="0" i="0" u="none" strike="noStrike" cap="none" spc="0" normalizeH="0" baseline="0" dirty="0">
              <a:ln>
                <a:noFill/>
              </a:ln>
              <a:solidFill>
                <a:srgbClr val="FF0000"/>
              </a:solidFill>
              <a:effectLst/>
              <a:uFillTx/>
              <a:latin typeface="Lato" panose="020F0502020204030203" pitchFamily="34" charset="0"/>
              <a:ea typeface="Lato" panose="020F0502020204030203" pitchFamily="34" charset="0"/>
              <a:cs typeface="Lato" panose="020F0502020204030203" pitchFamily="34" charset="0"/>
              <a:sym typeface="Arial"/>
            </a:endParaRPr>
          </a:p>
        </p:txBody>
      </p:sp>
    </p:spTree>
    <p:extLst>
      <p:ext uri="{BB962C8B-B14F-4D97-AF65-F5344CB8AC3E}">
        <p14:creationId xmlns:p14="http://schemas.microsoft.com/office/powerpoint/2010/main" val="409861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926F-8769-7A76-506A-D8D84F126021}"/>
              </a:ext>
            </a:extLst>
          </p:cNvPr>
          <p:cNvSpPr>
            <a:spLocks noGrp="1"/>
          </p:cNvSpPr>
          <p:nvPr>
            <p:ph type="title"/>
          </p:nvPr>
        </p:nvSpPr>
        <p:spPr>
          <a:xfrm>
            <a:off x="479221" y="330262"/>
            <a:ext cx="11233558" cy="1315658"/>
          </a:xfrm>
        </p:spPr>
        <p:txBody>
          <a:bodyPr>
            <a:normAutofit/>
          </a:bodyPr>
          <a:lstStyle/>
          <a:p>
            <a:r>
              <a:rPr lang="en-GB" b="1" dirty="0">
                <a:solidFill>
                  <a:srgbClr val="002060"/>
                </a:solidFill>
              </a:rPr>
              <a:t>The structure of the toolkit</a:t>
            </a:r>
          </a:p>
        </p:txBody>
      </p:sp>
      <p:pic>
        <p:nvPicPr>
          <p:cNvPr id="5" name="Content Placeholder 4">
            <a:extLst>
              <a:ext uri="{FF2B5EF4-FFF2-40B4-BE49-F238E27FC236}">
                <a16:creationId xmlns:a16="http://schemas.microsoft.com/office/drawing/2014/main" id="{669D41AC-51D2-A428-7F33-28534EDC75BC}"/>
              </a:ext>
            </a:extLst>
          </p:cNvPr>
          <p:cNvPicPr>
            <a:picLocks noGrp="1" noChangeAspect="1"/>
          </p:cNvPicPr>
          <p:nvPr>
            <p:ph idx="1"/>
          </p:nvPr>
        </p:nvPicPr>
        <p:blipFill>
          <a:blip r:embed="rId2"/>
          <a:stretch>
            <a:fillRect/>
          </a:stretch>
        </p:blipFill>
        <p:spPr>
          <a:xfrm>
            <a:off x="5496367" y="1625938"/>
            <a:ext cx="2902970" cy="1989177"/>
          </a:xfrm>
          <a:prstGeom prst="rect">
            <a:avLst/>
          </a:prstGeom>
        </p:spPr>
      </p:pic>
      <p:sp>
        <p:nvSpPr>
          <p:cNvPr id="6" name="Text Box 9">
            <a:extLst>
              <a:ext uri="{FF2B5EF4-FFF2-40B4-BE49-F238E27FC236}">
                <a16:creationId xmlns:a16="http://schemas.microsoft.com/office/drawing/2014/main" id="{427E4202-6335-83EE-C9E0-EC19DE9A714A}"/>
              </a:ext>
            </a:extLst>
          </p:cNvPr>
          <p:cNvSpPr txBox="1"/>
          <p:nvPr/>
        </p:nvSpPr>
        <p:spPr>
          <a:xfrm>
            <a:off x="8571863" y="1645919"/>
            <a:ext cx="2848771" cy="1969196"/>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216000" rIns="91440" bIns="144000" numCol="1" spcCol="0" rtlCol="0" fromWordArt="0" anchor="t" anchorCtr="0" forceAA="0" compatLnSpc="1">
            <a:prstTxWarp prst="textNoShape">
              <a:avLst/>
            </a:prstTxWarp>
            <a:noAutofit/>
          </a:bodyPr>
          <a:lstStyle/>
          <a:p>
            <a:pPr algn="ctr"/>
            <a:r>
              <a:rPr lang="en-GB" sz="20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Working with online record access including automatic record access</a:t>
            </a:r>
            <a:endParaRPr lang="en-GB"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7" name="Text Box 10">
            <a:extLst>
              <a:ext uri="{FF2B5EF4-FFF2-40B4-BE49-F238E27FC236}">
                <a16:creationId xmlns:a16="http://schemas.microsoft.com/office/drawing/2014/main" id="{CA531378-4498-4CBD-5F7E-89E38E5D6AE0}"/>
              </a:ext>
            </a:extLst>
          </p:cNvPr>
          <p:cNvSpPr txBox="1"/>
          <p:nvPr/>
        </p:nvSpPr>
        <p:spPr>
          <a:xfrm>
            <a:off x="5523467" y="3757356"/>
            <a:ext cx="2848770" cy="1769684"/>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216000" rIns="91440" bIns="144000" numCol="1" spcCol="0" rtlCol="0" fromWordArt="0" anchor="t" anchorCtr="0" forceAA="0" compatLnSpc="1">
            <a:prstTxWarp prst="textNoShape">
              <a:avLst/>
            </a:prstTxWarp>
            <a:noAutofit/>
          </a:bodyPr>
          <a:lstStyle/>
          <a:p>
            <a:pPr algn="ctr"/>
            <a:r>
              <a:rPr lang="en-GB" sz="20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Clinical indications for online record access</a:t>
            </a:r>
            <a:endParaRPr lang="en-GB"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algn="ctr">
              <a:spcBef>
                <a:spcPts val="1200"/>
              </a:spcBef>
            </a:pPr>
            <a:r>
              <a:rPr lang="en-GB" sz="20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Clinical exemplars</a:t>
            </a:r>
            <a:endParaRPr lang="en-GB"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8" name="Text Box 11">
            <a:extLst>
              <a:ext uri="{FF2B5EF4-FFF2-40B4-BE49-F238E27FC236}">
                <a16:creationId xmlns:a16="http://schemas.microsoft.com/office/drawing/2014/main" id="{26A336A1-197A-E37C-117C-52D92121BEE5}"/>
              </a:ext>
            </a:extLst>
          </p:cNvPr>
          <p:cNvSpPr txBox="1"/>
          <p:nvPr/>
        </p:nvSpPr>
        <p:spPr>
          <a:xfrm>
            <a:off x="8571863" y="3757356"/>
            <a:ext cx="2848770" cy="1769684"/>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144000" rIns="91440" bIns="144000" numCol="1" spcCol="0" rtlCol="0" fromWordArt="0" anchor="t" anchorCtr="0" forceAA="0" compatLnSpc="1">
            <a:prstTxWarp prst="textNoShape">
              <a:avLst/>
            </a:prstTxWarp>
            <a:noAutofit/>
          </a:bodyPr>
          <a:lstStyle/>
          <a:p>
            <a:pPr algn="ctr"/>
            <a:r>
              <a:rPr lang="en-GB" sz="20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Adverse effects of online record access</a:t>
            </a:r>
            <a:endParaRPr lang="en-GB"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a:p>
            <a:pPr algn="ctr">
              <a:spcBef>
                <a:spcPts val="1200"/>
              </a:spcBef>
            </a:pPr>
            <a:r>
              <a:rPr lang="en-GB" sz="20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Potentially harmful information</a:t>
            </a:r>
            <a:endParaRPr lang="en-GB"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endParaRPr>
          </a:p>
        </p:txBody>
      </p:sp>
      <p:sp>
        <p:nvSpPr>
          <p:cNvPr id="9" name="TextBox 2">
            <a:extLst>
              <a:ext uri="{FF2B5EF4-FFF2-40B4-BE49-F238E27FC236}">
                <a16:creationId xmlns:a16="http://schemas.microsoft.com/office/drawing/2014/main" id="{0452227A-A4A8-8A94-ADC8-CDF2AB0A5544}"/>
              </a:ext>
            </a:extLst>
          </p:cNvPr>
          <p:cNvSpPr txBox="1"/>
          <p:nvPr/>
        </p:nvSpPr>
        <p:spPr>
          <a:xfrm>
            <a:off x="771365" y="1910419"/>
            <a:ext cx="4552475" cy="30572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marL="0" lvl="4" defTabSz="457200">
              <a:spcBef>
                <a:spcPts val="3000"/>
              </a:spcBef>
              <a:buSzTx/>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solidFill>
                  <a:srgbClr val="011993"/>
                </a:solidFill>
                <a:latin typeface="Helvetica Neue"/>
                <a:ea typeface="Helvetica Neue"/>
                <a:cs typeface="Helvetica Neue"/>
                <a:sym typeface="Helvetica Neue"/>
              </a:defRPr>
            </a:pPr>
            <a:r>
              <a:rPr lang="en-GB" sz="3200" dirty="0">
                <a:solidFill>
                  <a:srgbClr val="002B5C"/>
                </a:solidFill>
                <a:latin typeface="Lato" panose="020F0502020204030203" pitchFamily="34" charset="0"/>
                <a:ea typeface="Lato" panose="020F0502020204030203" pitchFamily="34" charset="0"/>
                <a:cs typeface="Lato" panose="020F0502020204030203" pitchFamily="34" charset="0"/>
              </a:rPr>
              <a:t>There are four sections in the Toolkit that cover aspects of how practices work with GP online services, concentrating on online record access</a:t>
            </a:r>
          </a:p>
        </p:txBody>
      </p:sp>
    </p:spTree>
    <p:extLst>
      <p:ext uri="{BB962C8B-B14F-4D97-AF65-F5344CB8AC3E}">
        <p14:creationId xmlns:p14="http://schemas.microsoft.com/office/powerpoint/2010/main" val="104597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53E4-1004-0068-909E-9402FBC99025}"/>
              </a:ext>
            </a:extLst>
          </p:cNvPr>
          <p:cNvSpPr>
            <a:spLocks noGrp="1"/>
          </p:cNvSpPr>
          <p:nvPr>
            <p:ph type="title"/>
          </p:nvPr>
        </p:nvSpPr>
        <p:spPr>
          <a:xfrm>
            <a:off x="479220" y="495420"/>
            <a:ext cx="11233558" cy="793241"/>
          </a:xfrm>
        </p:spPr>
        <p:txBody>
          <a:bodyPr>
            <a:normAutofit fontScale="90000"/>
          </a:bodyPr>
          <a:lstStyle/>
          <a:p>
            <a:r>
              <a:rPr lang="en-GB" dirty="0"/>
              <a:t>New guidance on preparing for auto-access</a:t>
            </a:r>
            <a:br>
              <a:rPr lang="en-GB" dirty="0"/>
            </a:br>
            <a:endParaRPr lang="en-GB" dirty="0"/>
          </a:p>
        </p:txBody>
      </p:sp>
      <p:sp>
        <p:nvSpPr>
          <p:cNvPr id="3" name="Content Placeholder 2">
            <a:extLst>
              <a:ext uri="{FF2B5EF4-FFF2-40B4-BE49-F238E27FC236}">
                <a16:creationId xmlns:a16="http://schemas.microsoft.com/office/drawing/2014/main" id="{63AF7261-4C61-A1F8-C291-A26C299DAD05}"/>
              </a:ext>
            </a:extLst>
          </p:cNvPr>
          <p:cNvSpPr>
            <a:spLocks noGrp="1"/>
          </p:cNvSpPr>
          <p:nvPr>
            <p:ph idx="1"/>
          </p:nvPr>
        </p:nvSpPr>
        <p:spPr>
          <a:xfrm>
            <a:off x="479220" y="1143001"/>
            <a:ext cx="11233557" cy="4438649"/>
          </a:xfrm>
        </p:spPr>
        <p:txBody>
          <a:bodyPr>
            <a:normAutofit lnSpcReduction="10000"/>
          </a:bodyPr>
          <a:lstStyle/>
          <a:p>
            <a:pPr>
              <a:lnSpc>
                <a:spcPct val="110000"/>
              </a:lnSpc>
            </a:pPr>
            <a:r>
              <a:rPr lang="en-GB" sz="2400" dirty="0">
                <a:hlinkClick r:id="rId2"/>
              </a:rPr>
              <a:t>Safeguarding and vulnerable groups </a:t>
            </a:r>
            <a:endParaRPr lang="en-GB" sz="2400" dirty="0"/>
          </a:p>
          <a:p>
            <a:pPr>
              <a:lnSpc>
                <a:spcPct val="110000"/>
              </a:lnSpc>
            </a:pPr>
            <a:r>
              <a:rPr lang="en-GB" sz="2400" dirty="0">
                <a:hlinkClick r:id="rId3"/>
              </a:rPr>
              <a:t>Safeguarding and automatic record access </a:t>
            </a:r>
            <a:endParaRPr lang="en-GB" sz="2400" dirty="0"/>
          </a:p>
          <a:p>
            <a:pPr>
              <a:lnSpc>
                <a:spcPct val="110000"/>
              </a:lnSpc>
            </a:pPr>
            <a:r>
              <a:rPr lang="en-GB" sz="2400" dirty="0">
                <a:hlinkClick r:id="rId4"/>
              </a:rPr>
              <a:t>Checking patient records for safe online access - FAQ </a:t>
            </a:r>
            <a:endParaRPr lang="en-GB" sz="2400" dirty="0"/>
          </a:p>
          <a:p>
            <a:pPr>
              <a:lnSpc>
                <a:spcPct val="110000"/>
              </a:lnSpc>
            </a:pPr>
            <a:r>
              <a:rPr lang="en-GB" sz="2400" dirty="0">
                <a:hlinkClick r:id="rId5"/>
              </a:rPr>
              <a:t>SNOMED terms that control automatic record access </a:t>
            </a:r>
            <a:endParaRPr lang="en-GB" sz="2400" dirty="0"/>
          </a:p>
          <a:p>
            <a:pPr>
              <a:lnSpc>
                <a:spcPct val="110000"/>
              </a:lnSpc>
            </a:pPr>
            <a:r>
              <a:rPr lang="en-GB" sz="2400" dirty="0">
                <a:hlinkClick r:id="rId6"/>
              </a:rPr>
              <a:t>Clinical assurance automatic record access </a:t>
            </a:r>
            <a:endParaRPr lang="en-GB" sz="2400" dirty="0"/>
          </a:p>
          <a:p>
            <a:pPr>
              <a:lnSpc>
                <a:spcPct val="110000"/>
              </a:lnSpc>
            </a:pPr>
            <a:r>
              <a:rPr lang="en-GB" sz="2400" dirty="0">
                <a:hlinkClick r:id="rId7"/>
              </a:rPr>
              <a:t>Managing potentially harmful information </a:t>
            </a:r>
            <a:r>
              <a:rPr lang="en-GB" sz="2400" dirty="0"/>
              <a:t>– covers redaction</a:t>
            </a:r>
          </a:p>
          <a:p>
            <a:pPr>
              <a:lnSpc>
                <a:spcPct val="110000"/>
              </a:lnSpc>
            </a:pPr>
            <a:r>
              <a:rPr lang="en-GB" sz="2400" dirty="0">
                <a:hlinkClick r:id="rId8"/>
              </a:rPr>
              <a:t>Flowchart - new patient registration and auto access </a:t>
            </a:r>
            <a:endParaRPr lang="en-GB" sz="2400" dirty="0"/>
          </a:p>
          <a:p>
            <a:pPr>
              <a:lnSpc>
                <a:spcPct val="110000"/>
              </a:lnSpc>
            </a:pPr>
            <a:r>
              <a:rPr lang="en-GB" sz="2400" dirty="0">
                <a:hlinkClick r:id="rId2"/>
              </a:rPr>
              <a:t>Working with automatic record access </a:t>
            </a:r>
            <a:endParaRPr lang="en-GB" sz="2400" dirty="0"/>
          </a:p>
          <a:p>
            <a:pPr>
              <a:lnSpc>
                <a:spcPct val="110000"/>
              </a:lnSpc>
            </a:pPr>
            <a:r>
              <a:rPr lang="en-GB" sz="2400" dirty="0">
                <a:hlinkClick r:id="rId9"/>
              </a:rPr>
              <a:t>Checklist – working with automatic record access </a:t>
            </a:r>
            <a:endParaRPr lang="en-GB" sz="2400" dirty="0"/>
          </a:p>
        </p:txBody>
      </p:sp>
    </p:spTree>
    <p:extLst>
      <p:ext uri="{BB962C8B-B14F-4D97-AF65-F5344CB8AC3E}">
        <p14:creationId xmlns:p14="http://schemas.microsoft.com/office/powerpoint/2010/main" val="1735442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BE2CF7-5C12-F3E3-AFCC-2C2817D6F1FE}"/>
              </a:ext>
            </a:extLst>
          </p:cNvPr>
          <p:cNvSpPr txBox="1">
            <a:spLocks noGrp="1"/>
          </p:cNvSpPr>
          <p:nvPr>
            <p:ph type="title"/>
          </p:nvPr>
        </p:nvSpPr>
        <p:spPr>
          <a:xfrm>
            <a:off x="479425" y="330200"/>
            <a:ext cx="11233150" cy="1367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defTabSz="1828800" rtl="0" fontAlgn="auto" latinLnBrk="0" hangingPunct="0">
              <a:lnSpc>
                <a:spcPct val="100000"/>
              </a:lnSpc>
              <a:spcBef>
                <a:spcPts val="1300"/>
              </a:spcBef>
              <a:spcAft>
                <a:spcPts val="0"/>
              </a:spcAft>
              <a:buClrTx/>
              <a:buSzPct val="100000"/>
              <a:buNone/>
              <a:tabLst/>
            </a:pPr>
            <a:r>
              <a:rPr kumimoji="0" lang="en-US" sz="6600" b="0" i="0" u="none" strike="noStrike" cap="none" spc="0" normalizeH="0" baseline="0" dirty="0">
                <a:ln>
                  <a:noFill/>
                </a:ln>
                <a:solidFill>
                  <a:srgbClr val="002060"/>
                </a:solidFill>
                <a:effectLst/>
                <a:uFillTx/>
                <a:latin typeface="+mn-lt"/>
                <a:ea typeface="+mn-ea"/>
                <a:cs typeface="+mn-cs"/>
                <a:sym typeface="Arial"/>
              </a:rPr>
              <a:t>Section 5</a:t>
            </a:r>
          </a:p>
        </p:txBody>
      </p:sp>
      <p:sp>
        <p:nvSpPr>
          <p:cNvPr id="6" name="Content Placeholder 5">
            <a:extLst>
              <a:ext uri="{FF2B5EF4-FFF2-40B4-BE49-F238E27FC236}">
                <a16:creationId xmlns:a16="http://schemas.microsoft.com/office/drawing/2014/main" id="{13D9EF2E-E335-A219-9BA5-E65B278660A0}"/>
              </a:ext>
            </a:extLst>
          </p:cNvPr>
          <p:cNvSpPr txBox="1">
            <a:spLocks noGrp="1"/>
          </p:cNvSpPr>
          <p:nvPr>
            <p:ph idx="1"/>
          </p:nvPr>
        </p:nvSpPr>
        <p:spPr>
          <a:xfrm>
            <a:off x="479425" y="2049463"/>
            <a:ext cx="4797425" cy="3349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None/>
              <a:tabLst/>
            </a:pPr>
            <a:r>
              <a:rPr lang="en-US" sz="2800" dirty="0">
                <a:solidFill>
                  <a:srgbClr val="002060"/>
                </a:solidFill>
              </a:rPr>
              <a:t>Practice procedures that make online record access safer and beneficial for patients</a:t>
            </a:r>
          </a:p>
          <a:p>
            <a:pPr marL="0" marR="0" indent="0" algn="l" defTabSz="1828800" rtl="0" fontAlgn="auto" latinLnBrk="0" hangingPunct="0">
              <a:lnSpc>
                <a:spcPct val="100000"/>
              </a:lnSpc>
              <a:spcBef>
                <a:spcPts val="1300"/>
              </a:spcBef>
              <a:spcAft>
                <a:spcPts val="0"/>
              </a:spcAft>
              <a:buClrTx/>
              <a:buSzPct val="100000"/>
              <a:buNone/>
              <a:tabLst/>
            </a:pPr>
            <a:endParaRPr kumimoji="0" lang="en-US" sz="7200" b="0" i="0" u="none" strike="noStrike" cap="none" spc="0" normalizeH="0" baseline="0" dirty="0">
              <a:ln>
                <a:noFill/>
              </a:ln>
              <a:solidFill>
                <a:srgbClr val="002060"/>
              </a:solidFill>
              <a:effectLst/>
              <a:uFillTx/>
              <a:latin typeface="+mn-lt"/>
              <a:ea typeface="+mn-ea"/>
              <a:cs typeface="+mn-cs"/>
              <a:sym typeface="Arial"/>
            </a:endParaRPr>
          </a:p>
        </p:txBody>
      </p:sp>
      <p:pic>
        <p:nvPicPr>
          <p:cNvPr id="7" name="Picture 6">
            <a:extLst>
              <a:ext uri="{FF2B5EF4-FFF2-40B4-BE49-F238E27FC236}">
                <a16:creationId xmlns:a16="http://schemas.microsoft.com/office/drawing/2014/main" id="{43C7C8EB-3BA9-6134-B9C6-7CCBCCFF4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312" y="1458910"/>
            <a:ext cx="6696263" cy="3786073"/>
          </a:xfrm>
          <a:prstGeom prst="rect">
            <a:avLst/>
          </a:prstGeom>
        </p:spPr>
      </p:pic>
    </p:spTree>
    <p:extLst>
      <p:ext uri="{BB962C8B-B14F-4D97-AF65-F5344CB8AC3E}">
        <p14:creationId xmlns:p14="http://schemas.microsoft.com/office/powerpoint/2010/main" val="1127529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F132C0-6065-5100-A509-C7BDBF105518}"/>
              </a:ext>
            </a:extLst>
          </p:cNvPr>
          <p:cNvSpPr>
            <a:spLocks noGrp="1"/>
          </p:cNvSpPr>
          <p:nvPr>
            <p:ph idx="1"/>
          </p:nvPr>
        </p:nvSpPr>
        <p:spPr>
          <a:xfrm>
            <a:off x="479423" y="1740979"/>
            <a:ext cx="11233557" cy="4405821"/>
          </a:xfrm>
        </p:spPr>
        <p:txBody>
          <a:bodyPr>
            <a:normAutofit/>
          </a:bodyPr>
          <a:lstStyle/>
          <a:p>
            <a:pPr marL="361950" indent="-361950" defTabSz="1853138">
              <a:spcBef>
                <a:spcPts val="2100"/>
              </a:spcBef>
              <a:buSzPct val="100000"/>
              <a:buFont typeface="Arial" panose="020B0604020202020204" pitchFamily="34" charset="0"/>
              <a:buChar char="•"/>
              <a:tabLst>
                <a:tab pos="135255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3000" dirty="0">
                <a:solidFill>
                  <a:srgbClr val="002060"/>
                </a:solidFill>
                <a:latin typeface="Lato" panose="020F0502020204030203" pitchFamily="34" charset="0"/>
                <a:ea typeface="Lato" panose="020F0502020204030203" pitchFamily="34" charset="0"/>
                <a:cs typeface="Lato" panose="020F0502020204030203" pitchFamily="34" charset="0"/>
              </a:rPr>
              <a:t>High quality, safe, accessible records</a:t>
            </a:r>
          </a:p>
          <a:p>
            <a:pPr marL="361950" indent="-32385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3000" dirty="0">
                <a:solidFill>
                  <a:srgbClr val="002060"/>
                </a:solidFill>
                <a:latin typeface="Lato" panose="020F0502020204030203" pitchFamily="34" charset="0"/>
                <a:ea typeface="Lato" panose="020F0502020204030203" pitchFamily="34" charset="0"/>
                <a:cs typeface="Lato" panose="020F0502020204030203" pitchFamily="34" charset="0"/>
              </a:rPr>
              <a:t>Consider patient’s literary and numeracy and skills</a:t>
            </a:r>
          </a:p>
          <a:p>
            <a:pPr marL="361950" indent="-32385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3000" dirty="0">
                <a:solidFill>
                  <a:srgbClr val="002060"/>
                </a:solidFill>
                <a:latin typeface="Lato" panose="020F0502020204030203" pitchFamily="34" charset="0"/>
                <a:ea typeface="Lato" panose="020F0502020204030203" pitchFamily="34" charset="0"/>
                <a:cs typeface="Lato" panose="020F0502020204030203" pitchFamily="34" charset="0"/>
              </a:rPr>
              <a:t>Minimise the need to redact, by explaining record contents</a:t>
            </a:r>
          </a:p>
          <a:p>
            <a:pPr marL="361950" indent="-32385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3000" dirty="0">
                <a:solidFill>
                  <a:srgbClr val="002060"/>
                </a:solidFill>
                <a:latin typeface="Lato" panose="020F0502020204030203" pitchFamily="34" charset="0"/>
                <a:ea typeface="Lato" panose="020F0502020204030203" pitchFamily="34" charset="0"/>
                <a:cs typeface="Lato" panose="020F0502020204030203" pitchFamily="34" charset="0"/>
              </a:rPr>
              <a:t>Redact potentially harmful and confidential third-party information</a:t>
            </a:r>
          </a:p>
          <a:p>
            <a:pPr marL="361950" indent="-323850" defTabSz="1853138">
              <a:spcBef>
                <a:spcPts val="2100"/>
              </a:spcBef>
              <a:buSzPct val="100000"/>
              <a:buFont typeface="Arial" panose="020B0604020202020204" pitchFamily="34" charset="0"/>
              <a:buChar char="•"/>
              <a:tabLst>
                <a:tab pos="2324100" algn="l"/>
                <a:tab pos="27813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3000" dirty="0">
                <a:solidFill>
                  <a:srgbClr val="002060"/>
                </a:solidFill>
                <a:latin typeface="Lato" panose="020F0502020204030203" pitchFamily="34" charset="0"/>
                <a:ea typeface="Lato" panose="020F0502020204030203" pitchFamily="34" charset="0"/>
                <a:cs typeface="Lato" panose="020F0502020204030203" pitchFamily="34" charset="0"/>
              </a:rPr>
              <a:t>Temporarily redact worrying information, beware “auto-filing” data</a:t>
            </a:r>
          </a:p>
          <a:p>
            <a:endParaRPr lang="en-GB" sz="3000" dirty="0">
              <a:solidFill>
                <a:srgbClr val="002060"/>
              </a:solidFill>
            </a:endParaRPr>
          </a:p>
        </p:txBody>
      </p:sp>
      <p:sp>
        <p:nvSpPr>
          <p:cNvPr id="5" name="Title 1">
            <a:extLst>
              <a:ext uri="{FF2B5EF4-FFF2-40B4-BE49-F238E27FC236}">
                <a16:creationId xmlns:a16="http://schemas.microsoft.com/office/drawing/2014/main" id="{770E325E-FB33-3106-E375-2AE2674EB2E3}"/>
              </a:ext>
            </a:extLst>
          </p:cNvPr>
          <p:cNvSpPr txBox="1">
            <a:spLocks noGrp="1"/>
          </p:cNvSpPr>
          <p:nvPr>
            <p:ph type="title"/>
          </p:nvPr>
        </p:nvSpPr>
        <p:spPr>
          <a:xfrm>
            <a:off x="479423" y="630777"/>
            <a:ext cx="11233150" cy="793750"/>
          </a:xfrm>
          <a:prstGeom prst="rect">
            <a:avLst/>
          </a:prstGeom>
          <a:ln w="12700">
            <a:miter lim="400000"/>
          </a:ln>
          <a:extLst>
            <a:ext uri="{C572A759-6A51-4108-AA02-DFA0A04FC94B}">
              <ma14:wrappingTextBoxFlag xmlns="" xmlns:ma14="http://schemas.microsoft.com/office/mac/drawingml/2011/main" val="1"/>
            </a:ext>
          </a:extLst>
        </p:spPr>
        <p:txBody>
          <a:bodyPr lIns="64291" tIns="64291" rIns="64291" bIns="64291" anchor="ctr">
            <a:noAutofit/>
          </a:bodyPr>
          <a:lstStyle>
            <a:lvl1pPr algn="ctr">
              <a:spcBef>
                <a:spcPts val="0"/>
              </a:spcBef>
              <a:buSzTx/>
              <a:buNone/>
              <a:defRPr sz="8800">
                <a:solidFill>
                  <a:srgbClr val="9BB3FF"/>
                </a:solidFill>
                <a:latin typeface="Helvetica Neue Medium"/>
                <a:ea typeface="Helvetica Neue Medium"/>
                <a:cs typeface="Helvetica Neue Medium"/>
                <a:sym typeface="Helvetica Neue Medium"/>
              </a:defRPr>
            </a:lvl1pPr>
          </a:lstStyle>
          <a:p>
            <a:pPr algn="l"/>
            <a:r>
              <a:rPr lang="en-GB" sz="5000" dirty="0">
                <a:solidFill>
                  <a:srgbClr val="002060"/>
                </a:solidFill>
                <a:latin typeface="Lato" panose="020F0502020204030203" pitchFamily="34" charset="0"/>
                <a:ea typeface="Lato" panose="020F0502020204030203" pitchFamily="34" charset="0"/>
                <a:cs typeface="Lato" panose="020F0502020204030203" pitchFamily="34" charset="0"/>
              </a:rPr>
              <a:t>Practice procedures for record access 1</a:t>
            </a:r>
            <a:endParaRPr sz="50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774B521A-B4D9-EA8D-7A16-51ECEBA1F13C}"/>
              </a:ext>
            </a:extLst>
          </p:cNvPr>
          <p:cNvSpPr txBox="1"/>
          <p:nvPr/>
        </p:nvSpPr>
        <p:spPr>
          <a:xfrm>
            <a:off x="4572000" y="5368948"/>
            <a:ext cx="7467600" cy="720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defTabSz="1828800" rtl="0" fontAlgn="auto" latinLnBrk="0" hangingPunct="0">
              <a:lnSpc>
                <a:spcPct val="100000"/>
              </a:lnSpc>
              <a:spcBef>
                <a:spcPts val="1300"/>
              </a:spcBef>
              <a:spcAft>
                <a:spcPts val="0"/>
              </a:spcAft>
              <a:buClrTx/>
              <a:buSzPct val="100000"/>
              <a:buNone/>
              <a:tabLst/>
            </a:pPr>
            <a:r>
              <a:rPr kumimoji="0" lang="en-US" sz="2400" i="0" u="none" strike="noStrike" cap="none" spc="0" normalizeH="0" baseline="0" dirty="0">
                <a:ln>
                  <a:noFill/>
                </a:ln>
                <a:solidFill>
                  <a:srgbClr val="FF0000"/>
                </a:solidFill>
                <a:effectLst/>
                <a:uFillTx/>
                <a:latin typeface="Lato" panose="020F0502020204030203" pitchFamily="34" charset="0"/>
                <a:ea typeface="Lato" panose="020F0502020204030203" pitchFamily="34" charset="0"/>
                <a:cs typeface="Lato" panose="020F0502020204030203" pitchFamily="34" charset="0"/>
                <a:sym typeface="Arial"/>
                <a:hlinkClick r:id="rId2"/>
              </a:rPr>
              <a:t>“Checklist – Working with Automatic Record Access”</a:t>
            </a:r>
            <a:endParaRPr kumimoji="0" lang="en-US" sz="2400" i="0" u="none" strike="noStrike" cap="none" spc="0" normalizeH="0" baseline="0" dirty="0">
              <a:ln>
                <a:noFill/>
              </a:ln>
              <a:solidFill>
                <a:srgbClr val="FF0000"/>
              </a:solidFill>
              <a:effectLst/>
              <a:uFillTx/>
              <a:latin typeface="Lato" panose="020F0502020204030203" pitchFamily="34" charset="0"/>
              <a:ea typeface="Lato" panose="020F0502020204030203" pitchFamily="34" charset="0"/>
              <a:cs typeface="Lato" panose="020F0502020204030203" pitchFamily="34" charset="0"/>
              <a:sym typeface="Arial"/>
            </a:endParaRPr>
          </a:p>
        </p:txBody>
      </p:sp>
    </p:spTree>
    <p:extLst>
      <p:ext uri="{BB962C8B-B14F-4D97-AF65-F5344CB8AC3E}">
        <p14:creationId xmlns:p14="http://schemas.microsoft.com/office/powerpoint/2010/main" val="4203080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78B4-D626-0808-FDC8-F77255DF3526}"/>
              </a:ext>
            </a:extLst>
          </p:cNvPr>
          <p:cNvSpPr>
            <a:spLocks noGrp="1"/>
          </p:cNvSpPr>
          <p:nvPr>
            <p:ph type="title"/>
          </p:nvPr>
        </p:nvSpPr>
        <p:spPr/>
        <p:txBody>
          <a:bodyPr/>
          <a:lstStyle/>
          <a:p>
            <a:r>
              <a:rPr lang="en-GB" sz="4800" dirty="0">
                <a:solidFill>
                  <a:srgbClr val="002060"/>
                </a:solidFill>
                <a:latin typeface="Lato" panose="020F0502020204030203" pitchFamily="34" charset="0"/>
                <a:ea typeface="Lato" panose="020F0502020204030203" pitchFamily="34" charset="0"/>
                <a:cs typeface="Lato" panose="020F0502020204030203" pitchFamily="34" charset="0"/>
              </a:rPr>
              <a:t>Practice procedures for record access 2</a:t>
            </a:r>
            <a:endParaRPr lang="en-GB" dirty="0"/>
          </a:p>
        </p:txBody>
      </p:sp>
      <p:sp>
        <p:nvSpPr>
          <p:cNvPr id="3" name="Content Placeholder 2">
            <a:extLst>
              <a:ext uri="{FF2B5EF4-FFF2-40B4-BE49-F238E27FC236}">
                <a16:creationId xmlns:a16="http://schemas.microsoft.com/office/drawing/2014/main" id="{5417E0C3-3D57-4E30-19B5-977AA678739C}"/>
              </a:ext>
            </a:extLst>
          </p:cNvPr>
          <p:cNvSpPr>
            <a:spLocks noGrp="1"/>
          </p:cNvSpPr>
          <p:nvPr>
            <p:ph idx="1"/>
          </p:nvPr>
        </p:nvSpPr>
        <p:spPr>
          <a:xfrm>
            <a:off x="479222" y="1485901"/>
            <a:ext cx="11233557" cy="4592098"/>
          </a:xfrm>
        </p:spPr>
        <p:txBody>
          <a:bodyPr>
            <a:normAutofit lnSpcReduction="10000"/>
          </a:bodyPr>
          <a:lstStyle/>
          <a:p>
            <a:pPr marL="361950" indent="-323850" defTabSz="1853138">
              <a:spcBef>
                <a:spcPts val="2100"/>
              </a:spcBef>
              <a:buSzPct val="100000"/>
              <a:buFont typeface="Arial" panose="020B0604020202020204" pitchFamily="34" charset="0"/>
              <a:buChar char="•"/>
              <a:tabLst>
                <a:tab pos="36195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Ensure all safeguarding information is correctly recorded</a:t>
            </a:r>
          </a:p>
          <a:p>
            <a:pPr marL="361950" indent="-32385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Communicate pro-actively with patients about information risks</a:t>
            </a:r>
          </a:p>
          <a:p>
            <a:pPr marL="361950" indent="-323850" defTabSz="1853138">
              <a:spcBef>
                <a:spcPts val="2100"/>
              </a:spcBef>
              <a:buSzPct val="100000"/>
              <a:buFont typeface="Arial" panose="020B0604020202020204" pitchFamily="34" charset="0"/>
              <a:buChar char="•"/>
              <a:tabLst>
                <a:tab pos="361950" algn="l"/>
                <a:tab pos="2324100" algn="l"/>
                <a:tab pos="3416300" algn="l"/>
                <a:tab pos="4133850" algn="l"/>
                <a:tab pos="4533900" algn="l"/>
                <a:tab pos="5613400" algn="l"/>
              </a:tabLst>
              <a:defRPr sz="6000">
                <a:solidFill>
                  <a:srgbClr val="000000"/>
                </a:solidFill>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If patients’ capacity declines, consider if they can secure their online access</a:t>
            </a:r>
          </a:p>
          <a:p>
            <a:pPr marL="361950" indent="-32385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Consider switching off record access if the patient’s risk appears too high</a:t>
            </a:r>
          </a:p>
          <a:p>
            <a:pPr marL="361950" indent="-323850" defTabSz="1853138">
              <a:spcBef>
                <a:spcPts val="2100"/>
              </a:spcBef>
              <a:buSzPct val="100000"/>
              <a:buFont typeface="Arial" panose="020B0604020202020204" pitchFamily="34" charset="0"/>
              <a:buChar char="•"/>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New patient registration: actively consider safeguarding and other risks</a:t>
            </a:r>
          </a:p>
          <a:p>
            <a:pPr marL="0" indent="0">
              <a:buNone/>
            </a:pPr>
            <a:endParaRPr lang="en-GB" sz="1800" dirty="0">
              <a:hlinkClick r:id="rId2"/>
            </a:endParaRPr>
          </a:p>
          <a:p>
            <a:pPr marL="0" indent="0" algn="r">
              <a:buNone/>
            </a:pPr>
            <a:r>
              <a:rPr lang="en-GB" sz="1800" dirty="0">
                <a:hlinkClick r:id="rId2"/>
              </a:rPr>
              <a:t>Checklist – working with automatic record access </a:t>
            </a:r>
            <a:endParaRPr lang="en-GB" sz="1800" dirty="0"/>
          </a:p>
          <a:p>
            <a:endParaRPr lang="en-GB" dirty="0"/>
          </a:p>
        </p:txBody>
      </p:sp>
    </p:spTree>
    <p:extLst>
      <p:ext uri="{BB962C8B-B14F-4D97-AF65-F5344CB8AC3E}">
        <p14:creationId xmlns:p14="http://schemas.microsoft.com/office/powerpoint/2010/main" val="1553333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CE57-423F-AFFE-9B27-6A64213A40D0}"/>
              </a:ext>
            </a:extLst>
          </p:cNvPr>
          <p:cNvSpPr>
            <a:spLocks noGrp="1"/>
          </p:cNvSpPr>
          <p:nvPr>
            <p:ph type="title"/>
          </p:nvPr>
        </p:nvSpPr>
        <p:spPr>
          <a:xfrm>
            <a:off x="479220" y="693672"/>
            <a:ext cx="11233558" cy="793241"/>
          </a:xfrm>
        </p:spPr>
        <p:txBody>
          <a:bodyPr>
            <a:normAutofit fontScale="90000"/>
          </a:bodyPr>
          <a:lstStyle/>
          <a:p>
            <a:r>
              <a:rPr lang="en-GB" dirty="0"/>
              <a:t>Hiding information from online access</a:t>
            </a:r>
            <a:br>
              <a:rPr lang="en-GB" dirty="0"/>
            </a:br>
            <a:endParaRPr lang="en-GB" dirty="0"/>
          </a:p>
        </p:txBody>
      </p:sp>
      <p:sp>
        <p:nvSpPr>
          <p:cNvPr id="3" name="Content Placeholder 2">
            <a:extLst>
              <a:ext uri="{FF2B5EF4-FFF2-40B4-BE49-F238E27FC236}">
                <a16:creationId xmlns:a16="http://schemas.microsoft.com/office/drawing/2014/main" id="{221ACE54-029A-CE9B-BD59-938FB0E67DF7}"/>
              </a:ext>
            </a:extLst>
          </p:cNvPr>
          <p:cNvSpPr>
            <a:spLocks noGrp="1"/>
          </p:cNvSpPr>
          <p:nvPr>
            <p:ph idx="1"/>
          </p:nvPr>
        </p:nvSpPr>
        <p:spPr>
          <a:xfrm>
            <a:off x="479220" y="1238251"/>
            <a:ext cx="11233557" cy="4592098"/>
          </a:xfrm>
        </p:spPr>
        <p:txBody>
          <a:bodyPr>
            <a:normAutofit fontScale="92500" lnSpcReduction="20000"/>
          </a:bodyPr>
          <a:lstStyle/>
          <a:p>
            <a:pPr marL="33527" defTabSz="1609303">
              <a:lnSpc>
                <a:spcPct val="110000"/>
              </a:lnSpc>
              <a:spcBef>
                <a:spcPts val="1800"/>
              </a:spcBef>
              <a:buNone/>
              <a:tabLst>
                <a:tab pos="90170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Also known as </a:t>
            </a:r>
            <a:r>
              <a:rPr lang="en-GB" sz="2800" b="1"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redaction</a:t>
            </a: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 this function in GP systems enables users to hide potentially harmful information before it is visible online</a:t>
            </a:r>
          </a:p>
          <a:p>
            <a:pPr marL="361950" indent="-328613" defTabSz="1609303">
              <a:lnSpc>
                <a:spcPct val="110000"/>
              </a:lnSpc>
              <a:spcBef>
                <a:spcPts val="1800"/>
              </a:spcBef>
              <a:tabLst>
                <a:tab pos="90170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Consultations, documents, laboratory reports, SNOMED terms, medication</a:t>
            </a:r>
          </a:p>
          <a:p>
            <a:pPr marL="361950" indent="-328613" defTabSz="1609303">
              <a:lnSpc>
                <a:spcPct val="110000"/>
              </a:lnSpc>
              <a:spcBef>
                <a:spcPts val="1800"/>
              </a:spcBef>
              <a:tabLst>
                <a:tab pos="90170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Data is not deleted and remains visible in the practice record</a:t>
            </a:r>
          </a:p>
          <a:p>
            <a:pPr marL="361950" indent="-361950" defTabSz="1609303">
              <a:lnSpc>
                <a:spcPct val="110000"/>
              </a:lnSpc>
              <a:spcBef>
                <a:spcPts val="1800"/>
              </a:spcBef>
              <a:tabLst>
                <a:tab pos="2019300" algn="l"/>
                <a:tab pos="2933700" algn="l"/>
                <a:tab pos="3314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It may be obvious in the online view that information is missing, e.g., an entire consultation</a:t>
            </a:r>
          </a:p>
          <a:p>
            <a:pPr marL="361950" indent="-328613" defTabSz="1609303">
              <a:lnSpc>
                <a:spcPct val="110000"/>
              </a:lnSpc>
              <a:spcBef>
                <a:spcPts val="1800"/>
              </a:spcBef>
              <a:tabLst>
                <a:tab pos="901700" algn="l"/>
                <a:tab pos="2019300" algn="l"/>
                <a:tab pos="2933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Can be reversed, e.g., after a discussion about abnormal results</a:t>
            </a:r>
          </a:p>
          <a:p>
            <a:pPr marL="361950" indent="-328613" defTabSz="1609303">
              <a:lnSpc>
                <a:spcPct val="110000"/>
              </a:lnSpc>
              <a:spcBef>
                <a:spcPts val="1800"/>
              </a:spcBef>
              <a:tabLst>
                <a:tab pos="2019300" algn="l"/>
                <a:tab pos="2686050" algn="l"/>
                <a:tab pos="2933700" algn="l"/>
                <a:tab pos="3314700" algn="l"/>
                <a:tab pos="3924300" algn="l"/>
                <a:tab pos="4864100" algn="l"/>
              </a:tabLst>
              <a:defRPr sz="6000">
                <a:solidFill>
                  <a:srgbClr val="000000"/>
                </a:solidFill>
                <a:latin typeface="+mj-lt"/>
                <a:ea typeface="+mj-ea"/>
                <a:cs typeface="+mj-cs"/>
                <a:sym typeface="Helvetica"/>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sym typeface="Calibri"/>
              </a:rPr>
              <a:t>Discuss redaction with the patient when possible</a:t>
            </a:r>
          </a:p>
          <a:p>
            <a:endParaRPr lang="en-GB" sz="1600" dirty="0"/>
          </a:p>
        </p:txBody>
      </p:sp>
    </p:spTree>
    <p:extLst>
      <p:ext uri="{BB962C8B-B14F-4D97-AF65-F5344CB8AC3E}">
        <p14:creationId xmlns:p14="http://schemas.microsoft.com/office/powerpoint/2010/main" val="2307384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B03F-A797-677C-33AA-C87B3806F56C}"/>
              </a:ext>
            </a:extLst>
          </p:cNvPr>
          <p:cNvSpPr>
            <a:spLocks noGrp="1"/>
          </p:cNvSpPr>
          <p:nvPr>
            <p:ph type="title"/>
          </p:nvPr>
        </p:nvSpPr>
        <p:spPr>
          <a:xfrm>
            <a:off x="479220" y="631031"/>
            <a:ext cx="11233558" cy="793241"/>
          </a:xfrm>
        </p:spPr>
        <p:txBody>
          <a:bodyPr>
            <a:normAutofit fontScale="90000"/>
          </a:bodyPr>
          <a:lstStyle/>
          <a:p>
            <a:r>
              <a:rPr lang="en-GB" dirty="0"/>
              <a:t>Challenges about access to the record</a:t>
            </a:r>
            <a:br>
              <a:rPr lang="en-GB" dirty="0"/>
            </a:br>
            <a:endParaRPr lang="en-GB" dirty="0"/>
          </a:p>
        </p:txBody>
      </p:sp>
      <p:sp>
        <p:nvSpPr>
          <p:cNvPr id="3" name="Content Placeholder 2">
            <a:extLst>
              <a:ext uri="{FF2B5EF4-FFF2-40B4-BE49-F238E27FC236}">
                <a16:creationId xmlns:a16="http://schemas.microsoft.com/office/drawing/2014/main" id="{43F76005-6390-AD8E-C5DA-FADE80C08766}"/>
              </a:ext>
            </a:extLst>
          </p:cNvPr>
          <p:cNvSpPr>
            <a:spLocks noGrp="1"/>
          </p:cNvSpPr>
          <p:nvPr>
            <p:ph idx="1"/>
          </p:nvPr>
        </p:nvSpPr>
        <p:spPr>
          <a:xfrm>
            <a:off x="479220" y="1390650"/>
            <a:ext cx="11233557" cy="4611149"/>
          </a:xfrm>
        </p:spPr>
        <p:txBody>
          <a:bodyPr>
            <a:normAutofit lnSpcReduction="10000"/>
          </a:bodyPr>
          <a:lstStyle/>
          <a:p>
            <a:pPr marL="0" indent="0" defTabSz="1853138">
              <a:spcBef>
                <a:spcPts val="2100"/>
              </a:spcBef>
              <a:buSzPct val="100000"/>
              <a:buNone/>
              <a:tabLst>
                <a:tab pos="10414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800" dirty="0">
                <a:solidFill>
                  <a:srgbClr val="002060"/>
                </a:solidFill>
              </a:rPr>
              <a:t>From patients or perpetrators of abuse about access being blocked or information redacted</a:t>
            </a:r>
          </a:p>
          <a:p>
            <a:pPr marL="361950" indent="-361950" defTabSz="1853138">
              <a:spcBef>
                <a:spcPts val="2100"/>
              </a:spcBef>
              <a:buSzPct val="100000"/>
              <a:buFont typeface="Arial" panose="020B0604020202020204" pitchFamily="34" charset="0"/>
              <a:buChar char="•"/>
              <a:tabLst>
                <a:tab pos="36195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400" dirty="0">
                <a:solidFill>
                  <a:srgbClr val="002060"/>
                </a:solidFill>
              </a:rPr>
              <a:t>Discuss the challenge face-to-face, ideally with the patient in alone in a safe environment.  Emails and telephone calls may be monitored by a perpetrator</a:t>
            </a:r>
          </a:p>
          <a:p>
            <a:pPr marL="361950" indent="-323850" defTabSz="1853138">
              <a:spcBef>
                <a:spcPts val="2100"/>
              </a:spcBef>
              <a:buSzPct val="100000"/>
              <a:buFont typeface="Arial" panose="020B0604020202020204" pitchFamily="34" charset="0"/>
              <a:buChar char="•"/>
              <a:tabLst>
                <a:tab pos="36195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400" dirty="0">
                <a:solidFill>
                  <a:srgbClr val="002060"/>
                </a:solidFill>
              </a:rPr>
              <a:t>Information is hidden or access is blocked because of concern about patient safety</a:t>
            </a:r>
          </a:p>
          <a:p>
            <a:pPr marL="361950" indent="-323850" defTabSz="1853138">
              <a:spcBef>
                <a:spcPts val="2100"/>
              </a:spcBef>
              <a:buSzPct val="100000"/>
              <a:buFont typeface="Arial" panose="020B0604020202020204" pitchFamily="34" charset="0"/>
              <a:buChar char="•"/>
              <a:tabLst>
                <a:tab pos="36195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400" dirty="0">
                <a:solidFill>
                  <a:srgbClr val="002060"/>
                </a:solidFill>
              </a:rPr>
              <a:t>Patients may choose not to have record access or to have information hidden from view or access limited to Summary Care Record</a:t>
            </a:r>
          </a:p>
          <a:p>
            <a:pPr marL="361950" indent="-361950" defTabSz="1853138">
              <a:spcBef>
                <a:spcPts val="2100"/>
              </a:spcBef>
              <a:buSzPct val="100000"/>
              <a:buFont typeface="Arial" panose="020B0604020202020204" pitchFamily="34" charset="0"/>
              <a:buChar char="•"/>
              <a:tabLst>
                <a:tab pos="361950" algn="l"/>
                <a:tab pos="723900" algn="l"/>
                <a:tab pos="2324100" algn="l"/>
                <a:tab pos="3416300" algn="l"/>
                <a:tab pos="4533900" algn="l"/>
                <a:tab pos="5613400" algn="l"/>
              </a:tabLst>
              <a:defRPr sz="6000">
                <a:solidFill>
                  <a:srgbClr val="000000"/>
                </a:solidFill>
                <a:latin typeface="Helvetica Neue"/>
                <a:ea typeface="Helvetica Neue"/>
                <a:cs typeface="Helvetica Neue"/>
                <a:sym typeface="Helvetica Neue"/>
              </a:defRPr>
            </a:pPr>
            <a:r>
              <a:rPr lang="en-GB" sz="2400" dirty="0">
                <a:solidFill>
                  <a:srgbClr val="002060"/>
                </a:solidFill>
              </a:rPr>
              <a:t>If the patient denies abuse and significant concerns remain, consider involving the practice safeguarding lead, Caldicott guardian or others who may know the patient</a:t>
            </a:r>
          </a:p>
          <a:p>
            <a:endParaRPr lang="en-GB" sz="2400" dirty="0">
              <a:solidFill>
                <a:srgbClr val="002060"/>
              </a:solidFill>
            </a:endParaRPr>
          </a:p>
        </p:txBody>
      </p:sp>
    </p:spTree>
    <p:extLst>
      <p:ext uri="{BB962C8B-B14F-4D97-AF65-F5344CB8AC3E}">
        <p14:creationId xmlns:p14="http://schemas.microsoft.com/office/powerpoint/2010/main" val="975204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055-82BA-6C4A-9C16-B02B253F0055}"/>
              </a:ext>
            </a:extLst>
          </p:cNvPr>
          <p:cNvSpPr>
            <a:spLocks noGrp="1"/>
          </p:cNvSpPr>
          <p:nvPr>
            <p:ph type="title"/>
          </p:nvPr>
        </p:nvSpPr>
        <p:spPr>
          <a:xfrm>
            <a:off x="479220" y="425960"/>
            <a:ext cx="11233558" cy="793241"/>
          </a:xfrm>
        </p:spPr>
        <p:txBody>
          <a:bodyPr>
            <a:normAutofit fontScale="90000"/>
          </a:bodyPr>
          <a:lstStyle/>
          <a:p>
            <a:r>
              <a:rPr lang="en-GB" b="1" dirty="0"/>
              <a:t>Challenges about content of the record</a:t>
            </a:r>
            <a:br>
              <a:rPr lang="en-GB" b="1" dirty="0"/>
            </a:br>
            <a:endParaRPr lang="en-GB" b="1" dirty="0"/>
          </a:p>
        </p:txBody>
      </p:sp>
      <p:sp>
        <p:nvSpPr>
          <p:cNvPr id="3" name="Content Placeholder 2">
            <a:extLst>
              <a:ext uri="{FF2B5EF4-FFF2-40B4-BE49-F238E27FC236}">
                <a16:creationId xmlns:a16="http://schemas.microsoft.com/office/drawing/2014/main" id="{603B4FD9-D97E-DFFF-88B9-082AC3D925F5}"/>
              </a:ext>
            </a:extLst>
          </p:cNvPr>
          <p:cNvSpPr>
            <a:spLocks noGrp="1"/>
          </p:cNvSpPr>
          <p:nvPr>
            <p:ph idx="1"/>
          </p:nvPr>
        </p:nvSpPr>
        <p:spPr>
          <a:xfrm>
            <a:off x="479221" y="1066800"/>
            <a:ext cx="11233557" cy="5005671"/>
          </a:xfrm>
        </p:spPr>
        <p:txBody>
          <a:bodyPr>
            <a:normAutofit fontScale="92500" lnSpcReduction="20000"/>
          </a:bodyPr>
          <a:lstStyle/>
          <a:p>
            <a:pPr marL="0" indent="0">
              <a:spcAft>
                <a:spcPts val="1200"/>
              </a:spcAft>
              <a:buNone/>
            </a:pPr>
            <a:r>
              <a:rPr lang="en-GB" sz="3300" b="1" dirty="0">
                <a:solidFill>
                  <a:srgbClr val="002060"/>
                </a:solidFill>
              </a:rPr>
              <a:t>From patients or others with or without formal proxy access to the record</a:t>
            </a:r>
            <a:endParaRPr lang="en-GB" sz="2400" dirty="0">
              <a:solidFill>
                <a:srgbClr val="002060"/>
              </a:solidFill>
            </a:endParaRPr>
          </a:p>
          <a:p>
            <a:r>
              <a:rPr lang="en-GB" sz="2800" dirty="0">
                <a:solidFill>
                  <a:srgbClr val="002060"/>
                </a:solidFill>
              </a:rPr>
              <a:t>Patients are often unaware of what is in their GP record and may be surprised when the first receive online access</a:t>
            </a:r>
          </a:p>
          <a:p>
            <a:r>
              <a:rPr lang="en-GB" sz="2800" dirty="0">
                <a:solidFill>
                  <a:srgbClr val="002060"/>
                </a:solidFill>
              </a:rPr>
              <a:t>There may be things they do not understand in the record, omissions, mistakes, or something that they find upsetting or with which they disagree. </a:t>
            </a:r>
          </a:p>
          <a:p>
            <a:r>
              <a:rPr lang="en-GB" sz="2800" dirty="0">
                <a:solidFill>
                  <a:srgbClr val="002060"/>
                </a:solidFill>
              </a:rPr>
              <a:t>Discuss comments and requests for changes openly and honestly, and make changes the record if appropriate, carefully noting the patient’s request and the reasons for the practice’s decision about the change.  </a:t>
            </a:r>
          </a:p>
          <a:p>
            <a:r>
              <a:rPr lang="en-GB" sz="2800" dirty="0">
                <a:solidFill>
                  <a:srgbClr val="002060"/>
                </a:solidFill>
              </a:rPr>
              <a:t>The practice is under no obligation to change the record unless you think that the change is correct. </a:t>
            </a:r>
          </a:p>
          <a:p>
            <a:r>
              <a:rPr lang="en-GB" sz="2800" dirty="0">
                <a:solidFill>
                  <a:srgbClr val="002060"/>
                </a:solidFill>
              </a:rPr>
              <a:t>NICE provides guidance (NG10) on how to deal with challenging patients</a:t>
            </a:r>
          </a:p>
          <a:p>
            <a:endParaRPr lang="en-GB" sz="2400" dirty="0">
              <a:solidFill>
                <a:srgbClr val="002060"/>
              </a:solidFill>
            </a:endParaRPr>
          </a:p>
        </p:txBody>
      </p:sp>
    </p:spTree>
    <p:extLst>
      <p:ext uri="{BB962C8B-B14F-4D97-AF65-F5344CB8AC3E}">
        <p14:creationId xmlns:p14="http://schemas.microsoft.com/office/powerpoint/2010/main" val="1337823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6D44-482E-759D-4276-F93D8DACA3BA}"/>
              </a:ext>
            </a:extLst>
          </p:cNvPr>
          <p:cNvSpPr>
            <a:spLocks noGrp="1"/>
          </p:cNvSpPr>
          <p:nvPr>
            <p:ph type="title"/>
          </p:nvPr>
        </p:nvSpPr>
        <p:spPr>
          <a:xfrm>
            <a:off x="479220" y="631031"/>
            <a:ext cx="11233558" cy="793241"/>
          </a:xfrm>
        </p:spPr>
        <p:txBody>
          <a:bodyPr>
            <a:normAutofit fontScale="90000"/>
          </a:bodyPr>
          <a:lstStyle/>
          <a:p>
            <a:r>
              <a:rPr lang="en-GB" dirty="0"/>
              <a:t>Updated guidance for record access</a:t>
            </a:r>
            <a:br>
              <a:rPr lang="en-GB" dirty="0"/>
            </a:br>
            <a:endParaRPr lang="en-GB" dirty="0"/>
          </a:p>
        </p:txBody>
      </p:sp>
      <p:sp>
        <p:nvSpPr>
          <p:cNvPr id="3" name="Content Placeholder 2">
            <a:extLst>
              <a:ext uri="{FF2B5EF4-FFF2-40B4-BE49-F238E27FC236}">
                <a16:creationId xmlns:a16="http://schemas.microsoft.com/office/drawing/2014/main" id="{1D149A36-70B7-37DE-3ABB-7C4AD922FE71}"/>
              </a:ext>
            </a:extLst>
          </p:cNvPr>
          <p:cNvSpPr>
            <a:spLocks noGrp="1"/>
          </p:cNvSpPr>
          <p:nvPr>
            <p:ph idx="1"/>
          </p:nvPr>
        </p:nvSpPr>
        <p:spPr>
          <a:xfrm>
            <a:off x="479220" y="1123503"/>
            <a:ext cx="11233557" cy="4706845"/>
          </a:xfrm>
        </p:spPr>
        <p:txBody>
          <a:bodyPr>
            <a:normAutofit lnSpcReduction="10000"/>
          </a:bodyPr>
          <a:lstStyle/>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2"/>
              </a:rPr>
              <a:t>Managing potentially harmful information </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3"/>
              </a:rPr>
              <a:t>Flowchart - new patient registration and automatic access </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4"/>
              </a:rPr>
              <a:t>Data quality for record access </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5"/>
              </a:rPr>
              <a:t>Information governance for record access </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6"/>
              </a:rPr>
              <a:t>Children and young people </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7"/>
              </a:rPr>
              <a:t>Coercion</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8"/>
              </a:rPr>
              <a:t>Template - RCGP GP online services application form </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9"/>
              </a:rPr>
              <a:t>Proxy access template – proxy consent form </a:t>
            </a:r>
            <a:endPar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GB" sz="2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hlinkClick r:id="rId10"/>
              </a:rPr>
              <a:t>Patient Information themes for GP online services</a:t>
            </a:r>
            <a:endParaRPr lang="en-GB" sz="11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endParaRPr lang="en-GB" sz="2400" dirty="0"/>
          </a:p>
        </p:txBody>
      </p:sp>
    </p:spTree>
    <p:extLst>
      <p:ext uri="{BB962C8B-B14F-4D97-AF65-F5344CB8AC3E}">
        <p14:creationId xmlns:p14="http://schemas.microsoft.com/office/powerpoint/2010/main" val="1992852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7EF45A-A317-4790-8752-B1BC1CEAE318}"/>
              </a:ext>
            </a:extLst>
          </p:cNvPr>
          <p:cNvSpPr>
            <a:spLocks noGrp="1"/>
          </p:cNvSpPr>
          <p:nvPr>
            <p:ph type="title"/>
          </p:nvPr>
        </p:nvSpPr>
        <p:spPr>
          <a:xfrm>
            <a:off x="479220" y="1027652"/>
            <a:ext cx="5978730" cy="793241"/>
          </a:xfrm>
        </p:spPr>
        <p:txBody>
          <a:bodyPr>
            <a:normAutofit fontScale="90000"/>
          </a:bodyPr>
          <a:lstStyle/>
          <a:p>
            <a:r>
              <a:rPr kumimoji="0" lang="en-US" sz="4800" b="0" i="0" u="none" strike="noStrike" cap="none" spc="0" normalizeH="0" baseline="0" dirty="0">
                <a:ln>
                  <a:noFill/>
                </a:ln>
                <a:solidFill>
                  <a:srgbClr val="002060"/>
                </a:solidFill>
                <a:effectLst/>
                <a:uFillTx/>
                <a:latin typeface="+mn-lt"/>
                <a:ea typeface="+mn-ea"/>
                <a:cs typeface="+mn-cs"/>
                <a:sym typeface="Arial"/>
              </a:rPr>
              <a:t>RCGP GP Online Services Toolkit</a:t>
            </a:r>
            <a:br>
              <a:rPr kumimoji="0" lang="en-US" sz="4800" b="0" i="0" u="none" strike="noStrike" cap="none" spc="0" normalizeH="0" baseline="0" dirty="0">
                <a:ln>
                  <a:noFill/>
                </a:ln>
                <a:solidFill>
                  <a:srgbClr val="005493"/>
                </a:solidFill>
                <a:effectLst/>
                <a:uFillTx/>
                <a:latin typeface="+mn-lt"/>
                <a:ea typeface="+mn-ea"/>
                <a:cs typeface="+mn-cs"/>
                <a:sym typeface="Arial"/>
              </a:rPr>
            </a:b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10" name="Content Placeholder 9">
            <a:extLst>
              <a:ext uri="{FF2B5EF4-FFF2-40B4-BE49-F238E27FC236}">
                <a16:creationId xmlns:a16="http://schemas.microsoft.com/office/drawing/2014/main" id="{F983B789-B5AA-44B1-870D-110B860ECADC}"/>
              </a:ext>
            </a:extLst>
          </p:cNvPr>
          <p:cNvSpPr>
            <a:spLocks noGrp="1"/>
          </p:cNvSpPr>
          <p:nvPr>
            <p:ph idx="1"/>
          </p:nvPr>
        </p:nvSpPr>
        <p:spPr>
          <a:xfrm>
            <a:off x="136320" y="1820893"/>
            <a:ext cx="11233557" cy="3781625"/>
          </a:xfrm>
        </p:spPr>
        <p:txBody>
          <a:bodyPr>
            <a:normAutofit/>
          </a:bodyPr>
          <a:lstStyle/>
          <a:p>
            <a:pPr marL="0" indent="0">
              <a:buNone/>
            </a:pPr>
            <a:endParaRPr lang="en-GB" dirty="0">
              <a:latin typeface="Lato" panose="020F0502020204030203" pitchFamily="34" charset="0"/>
              <a:ea typeface="Lato" panose="020F0502020204030203" pitchFamily="34" charset="0"/>
              <a:cs typeface="Lato" panose="020F0502020204030203" pitchFamily="34" charset="0"/>
            </a:endParaRPr>
          </a:p>
          <a:p>
            <a:pPr marL="635000" marR="457200" lvl="4" defTabSz="457200">
              <a:spcBef>
                <a:spcPts val="1200"/>
              </a:spcBef>
              <a:buSzPct val="80000"/>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1800" b="1" dirty="0"/>
              <a:t>Author team</a:t>
            </a:r>
          </a:p>
          <a:p>
            <a:pPr marL="635000" marR="457200" lvl="4" defTabSz="457200">
              <a:spcBef>
                <a:spcPts val="1200"/>
              </a:spcBef>
              <a:buSzPct val="80000"/>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1800" dirty="0"/>
              <a:t>Dr Ralph Sullivan, RCGP Clinical Lead for Patient Online</a:t>
            </a:r>
          </a:p>
          <a:p>
            <a:pPr marL="635000" marR="457200" lvl="4" defTabSz="457200">
              <a:spcBef>
                <a:spcPts val="1200"/>
              </a:spcBef>
              <a:buSzPct val="80000"/>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1800" dirty="0"/>
              <a:t>Dr Imran Khan, Deputy Co-chair of Joint GP IT Committee</a:t>
            </a:r>
          </a:p>
          <a:p>
            <a:pPr marL="635000" marR="457200" lvl="4" defTabSz="457200">
              <a:spcBef>
                <a:spcPts val="1200"/>
              </a:spcBef>
              <a:buSzPct val="80000"/>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1800" dirty="0"/>
              <a:t>Dr Joy Shacklock, RCGP Safeguarding Representative</a:t>
            </a:r>
            <a:endParaRPr lang="en-GB" dirty="0"/>
          </a:p>
        </p:txBody>
      </p:sp>
      <p:pic>
        <p:nvPicPr>
          <p:cNvPr id="11" name="Picture 10">
            <a:extLst>
              <a:ext uri="{FF2B5EF4-FFF2-40B4-BE49-F238E27FC236}">
                <a16:creationId xmlns:a16="http://schemas.microsoft.com/office/drawing/2014/main" id="{BB40094C-766D-496F-B6BD-8686B8B14A69}"/>
              </a:ext>
            </a:extLst>
          </p:cNvPr>
          <p:cNvPicPr>
            <a:picLocks noChangeAspect="1"/>
          </p:cNvPicPr>
          <p:nvPr/>
        </p:nvPicPr>
        <p:blipFill>
          <a:blip r:embed="rId2"/>
          <a:stretch>
            <a:fillRect/>
          </a:stretch>
        </p:blipFill>
        <p:spPr>
          <a:xfrm>
            <a:off x="7099874" y="9331"/>
            <a:ext cx="5092126" cy="6036906"/>
          </a:xfrm>
          <a:prstGeom prst="rect">
            <a:avLst/>
          </a:prstGeom>
        </p:spPr>
      </p:pic>
    </p:spTree>
    <p:extLst>
      <p:ext uri="{BB962C8B-B14F-4D97-AF65-F5344CB8AC3E}">
        <p14:creationId xmlns:p14="http://schemas.microsoft.com/office/powerpoint/2010/main" val="287835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63B3-AB6D-4BF0-DB79-7E6AF22F8FE3}"/>
              </a:ext>
            </a:extLst>
          </p:cNvPr>
          <p:cNvSpPr>
            <a:spLocks noGrp="1"/>
          </p:cNvSpPr>
          <p:nvPr>
            <p:ph type="title"/>
          </p:nvPr>
        </p:nvSpPr>
        <p:spPr/>
        <p:txBody>
          <a:bodyPr/>
          <a:lstStyle/>
          <a:p>
            <a:r>
              <a:rPr lang="en-GB" dirty="0"/>
              <a:t>This introduction is structured differently</a:t>
            </a:r>
          </a:p>
        </p:txBody>
      </p:sp>
      <p:sp>
        <p:nvSpPr>
          <p:cNvPr id="3" name="Content Placeholder 2">
            <a:extLst>
              <a:ext uri="{FF2B5EF4-FFF2-40B4-BE49-F238E27FC236}">
                <a16:creationId xmlns:a16="http://schemas.microsoft.com/office/drawing/2014/main" id="{0557FE26-D841-C107-C867-B49E6B47B40C}"/>
              </a:ext>
            </a:extLst>
          </p:cNvPr>
          <p:cNvSpPr>
            <a:spLocks noGrp="1"/>
          </p:cNvSpPr>
          <p:nvPr>
            <p:ph idx="1"/>
          </p:nvPr>
        </p:nvSpPr>
        <p:spPr>
          <a:xfrm>
            <a:off x="479220" y="1123503"/>
            <a:ext cx="11489260" cy="4891217"/>
          </a:xfrm>
        </p:spPr>
        <p:txBody>
          <a:bodyPr>
            <a:normAutofit/>
          </a:bodyPr>
          <a:lstStyle/>
          <a:p>
            <a:pPr marL="0" lvl="4" algn="just" defTabSz="457200">
              <a:spcBef>
                <a:spcPts val="1200"/>
              </a:spcBef>
              <a:buSzTx/>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solidFill>
                  <a:srgbClr val="011993"/>
                </a:solidFill>
                <a:latin typeface="Helvetica Neue"/>
                <a:ea typeface="Helvetica Neue"/>
                <a:cs typeface="Helvetica Neue"/>
                <a:sym typeface="Helvetica Neue"/>
              </a:defRPr>
            </a:pPr>
            <a:r>
              <a:rPr lang="en-GB" sz="3200" dirty="0">
                <a:solidFill>
                  <a:srgbClr val="002060"/>
                </a:solidFill>
                <a:latin typeface="Lato" panose="020F0502020204030203" pitchFamily="34" charset="0"/>
                <a:ea typeface="Lato" panose="020F0502020204030203" pitchFamily="34" charset="0"/>
                <a:cs typeface="Lato" panose="020F0502020204030203" pitchFamily="34" charset="0"/>
              </a:rPr>
              <a:t>This presentation is an introduction to the new and is laid out in five sections to reflect this purpose.  Relevant guidance is highlighted.</a:t>
            </a:r>
          </a:p>
          <a:p>
            <a:pPr marL="631825" lvl="3" indent="-454025" defTabSz="1254125">
              <a:spcBef>
                <a:spcPts val="6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3200" dirty="0">
                <a:latin typeface="Lato" panose="020F0502020204030203" pitchFamily="34" charset="0"/>
                <a:ea typeface="Lato" panose="020F0502020204030203" pitchFamily="34" charset="0"/>
                <a:cs typeface="Lato" panose="020F0502020204030203" pitchFamily="34" charset="0"/>
              </a:rPr>
              <a:t>Clinical benefits of record access</a:t>
            </a:r>
          </a:p>
          <a:p>
            <a:pPr marL="631825" lvl="3" indent="-454025" defTabSz="1254125">
              <a:spcBef>
                <a:spcPts val="6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3200" dirty="0">
                <a:latin typeface="Lato" panose="020F0502020204030203" pitchFamily="34" charset="0"/>
                <a:ea typeface="Lato" panose="020F0502020204030203" pitchFamily="34" charset="0"/>
                <a:cs typeface="Lato" panose="020F0502020204030203" pitchFamily="34" charset="0"/>
              </a:rPr>
              <a:t>Possible adverse effects of record access</a:t>
            </a:r>
          </a:p>
          <a:p>
            <a:pPr marL="631825" lvl="3" indent="-454025" defTabSz="1254125">
              <a:spcBef>
                <a:spcPts val="6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3200" dirty="0">
                <a:latin typeface="Lato" panose="020F0502020204030203" pitchFamily="34" charset="0"/>
                <a:ea typeface="Lato" panose="020F0502020204030203" pitchFamily="34" charset="0"/>
                <a:cs typeface="Lato" panose="020F0502020204030203" pitchFamily="34" charset="0"/>
              </a:rPr>
              <a:t>The impact of automatic record access on patients and practices</a:t>
            </a:r>
          </a:p>
          <a:p>
            <a:pPr marL="631825" lvl="3" indent="-454025" defTabSz="1254125">
              <a:spcBef>
                <a:spcPts val="6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3200" dirty="0">
                <a:latin typeface="Lato" panose="020F0502020204030203" pitchFamily="34" charset="0"/>
                <a:ea typeface="Lato" panose="020F0502020204030203" pitchFamily="34" charset="0"/>
                <a:cs typeface="Lato" panose="020F0502020204030203" pitchFamily="34" charset="0"/>
              </a:rPr>
              <a:t>Practice reparations for safe record access</a:t>
            </a:r>
          </a:p>
          <a:p>
            <a:pPr marL="631825" lvl="3" indent="-454025" defTabSz="1254125">
              <a:spcBef>
                <a:spcPts val="6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3200" dirty="0">
                <a:latin typeface="Lato" panose="020F0502020204030203" pitchFamily="34" charset="0"/>
                <a:ea typeface="Lato" panose="020F0502020204030203" pitchFamily="34" charset="0"/>
                <a:cs typeface="Lato" panose="020F0502020204030203" pitchFamily="34" charset="0"/>
              </a:rPr>
              <a:t>Practice actions to avoid the adverse effects of record access</a:t>
            </a:r>
          </a:p>
          <a:p>
            <a:pPr marL="0" lvl="4" algn="just" defTabSz="457200">
              <a:spcBef>
                <a:spcPts val="1200"/>
              </a:spcBef>
              <a:buSzTx/>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solidFill>
                  <a:srgbClr val="011993"/>
                </a:solidFill>
                <a:latin typeface="Helvetica Neue"/>
                <a:ea typeface="Helvetica Neue"/>
                <a:cs typeface="Helvetica Neue"/>
                <a:sym typeface="Helvetica Neue"/>
              </a:defRPr>
            </a:pPr>
            <a:endParaRPr lang="en-GB" sz="32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43862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45EE-A37B-1D0C-55B6-47A081BAE23B}"/>
              </a:ext>
            </a:extLst>
          </p:cNvPr>
          <p:cNvSpPr>
            <a:spLocks noGrp="1"/>
          </p:cNvSpPr>
          <p:nvPr>
            <p:ph type="title"/>
          </p:nvPr>
        </p:nvSpPr>
        <p:spPr/>
        <p:txBody>
          <a:bodyPr>
            <a:normAutofit/>
          </a:bodyPr>
          <a:lstStyle/>
          <a:p>
            <a:r>
              <a:rPr lang="en-GB" b="1" dirty="0"/>
              <a:t>New content in the toolkit</a:t>
            </a:r>
          </a:p>
        </p:txBody>
      </p:sp>
      <p:sp>
        <p:nvSpPr>
          <p:cNvPr id="3" name="Content Placeholder 2">
            <a:extLst>
              <a:ext uri="{FF2B5EF4-FFF2-40B4-BE49-F238E27FC236}">
                <a16:creationId xmlns:a16="http://schemas.microsoft.com/office/drawing/2014/main" id="{1B847206-89DB-725A-1698-DEC5CF786895}"/>
              </a:ext>
            </a:extLst>
          </p:cNvPr>
          <p:cNvSpPr>
            <a:spLocks noGrp="1"/>
          </p:cNvSpPr>
          <p:nvPr>
            <p:ph idx="1"/>
          </p:nvPr>
        </p:nvSpPr>
        <p:spPr>
          <a:xfrm>
            <a:off x="479219" y="1346662"/>
            <a:ext cx="11233557" cy="4516937"/>
          </a:xfrm>
        </p:spPr>
        <p:txBody>
          <a:bodyPr>
            <a:normAutofit/>
          </a:bodyPr>
          <a:lstStyle/>
          <a:p>
            <a:pPr marL="0" lvl="4" defTabSz="457200">
              <a:spcBef>
                <a:spcPts val="3000"/>
              </a:spcBef>
              <a:buSzTx/>
              <a:buNone/>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solidFill>
                  <a:srgbClr val="011993"/>
                </a:solidFill>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The purpose of this presentation is introduce the new Toolkit and how practices should manage automatic record access</a:t>
            </a:r>
          </a:p>
          <a:p>
            <a:pPr marL="714375" lvl="4" indent="-566738" defTabSz="1254125">
              <a:spcBef>
                <a:spcPts val="30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What changes in November 2022 and what stays the same</a:t>
            </a:r>
          </a:p>
          <a:p>
            <a:pPr marL="714375" lvl="4" indent="-566738" defTabSz="1254125">
              <a:spcBef>
                <a:spcPts val="30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What patients will see in their GPs’ records online</a:t>
            </a:r>
          </a:p>
          <a:p>
            <a:pPr marL="714375" lvl="4" indent="-566738" defTabSz="1254125">
              <a:spcBef>
                <a:spcPts val="3000"/>
              </a:spcBef>
              <a:buSzPct val="80000"/>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The impact on clinical care and record keeping </a:t>
            </a:r>
          </a:p>
          <a:p>
            <a:pPr marL="714375" lvl="4" indent="-566738" defTabSz="1254125">
              <a:spcBef>
                <a:spcPts val="3000"/>
              </a:spcBef>
              <a:buSzPct val="80000"/>
              <a:buFontTx/>
              <a:buAutoNum type="arabicPeriod"/>
              <a:tabLst>
                <a:tab pos="12700" algn="l"/>
                <a:tab pos="25400" algn="l"/>
                <a:tab pos="38100" algn="l"/>
                <a:tab pos="50800" algn="l"/>
                <a:tab pos="63500" algn="l"/>
                <a:tab pos="76200" algn="l"/>
                <a:tab pos="88900" algn="l"/>
                <a:tab pos="101600" algn="l"/>
                <a:tab pos="114300" algn="l"/>
                <a:tab pos="127000" algn="l"/>
                <a:tab pos="139700" algn="l"/>
                <a:tab pos="152400" algn="l"/>
                <a:tab pos="165100" algn="l"/>
                <a:tab pos="177800" algn="l"/>
                <a:tab pos="190500" algn="l"/>
                <a:tab pos="203200" algn="l"/>
                <a:tab pos="215900" algn="l"/>
                <a:tab pos="228600" algn="l"/>
                <a:tab pos="241300" algn="l"/>
                <a:tab pos="254000" algn="l"/>
                <a:tab pos="266700" algn="l"/>
                <a:tab pos="279400" algn="l"/>
                <a:tab pos="292100" algn="l"/>
                <a:tab pos="304800" algn="l"/>
                <a:tab pos="317500" algn="l"/>
                <a:tab pos="330200" algn="l"/>
                <a:tab pos="342900" algn="l"/>
                <a:tab pos="355600" algn="l"/>
                <a:tab pos="368300" algn="l"/>
                <a:tab pos="381000" algn="l"/>
                <a:tab pos="393700" algn="l"/>
                <a:tab pos="406400" algn="l"/>
              </a:tabLst>
              <a:defRPr sz="6000">
                <a:latin typeface="Helvetica Neue"/>
                <a:ea typeface="Helvetica Neue"/>
                <a:cs typeface="Helvetica Neue"/>
                <a:sym typeface="Helvetica Neue"/>
              </a:defRPr>
            </a:pPr>
            <a:r>
              <a:rPr lang="en-GB" sz="2800" dirty="0">
                <a:solidFill>
                  <a:srgbClr val="002060"/>
                </a:solidFill>
                <a:latin typeface="Lato" panose="020F0502020204030203" pitchFamily="34" charset="0"/>
                <a:ea typeface="Lato" panose="020F0502020204030203" pitchFamily="34" charset="0"/>
                <a:cs typeface="Lato" panose="020F0502020204030203" pitchFamily="34" charset="0"/>
              </a:rPr>
              <a:t>How to manage the risks to patients and colleagues now that around 50% of patients will have record access</a:t>
            </a:r>
          </a:p>
        </p:txBody>
      </p:sp>
    </p:spTree>
    <p:extLst>
      <p:ext uri="{BB962C8B-B14F-4D97-AF65-F5344CB8AC3E}">
        <p14:creationId xmlns:p14="http://schemas.microsoft.com/office/powerpoint/2010/main" val="308564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74B0-4DB1-4E60-C9E4-C15395E053DC}"/>
              </a:ext>
            </a:extLst>
          </p:cNvPr>
          <p:cNvSpPr>
            <a:spLocks noGrp="1"/>
          </p:cNvSpPr>
          <p:nvPr>
            <p:ph type="title"/>
          </p:nvPr>
        </p:nvSpPr>
        <p:spPr/>
        <p:txBody>
          <a:bodyPr/>
          <a:lstStyle/>
          <a:p>
            <a:r>
              <a:rPr lang="en-GB" b="1" dirty="0"/>
              <a:t>Glossary: online record access</a:t>
            </a:r>
          </a:p>
        </p:txBody>
      </p:sp>
      <p:sp>
        <p:nvSpPr>
          <p:cNvPr id="3" name="Content Placeholder 2">
            <a:extLst>
              <a:ext uri="{FF2B5EF4-FFF2-40B4-BE49-F238E27FC236}">
                <a16:creationId xmlns:a16="http://schemas.microsoft.com/office/drawing/2014/main" id="{35DE7E0F-B5F2-BA4A-F5B0-4ECE6209B6AF}"/>
              </a:ext>
            </a:extLst>
          </p:cNvPr>
          <p:cNvSpPr>
            <a:spLocks noGrp="1"/>
          </p:cNvSpPr>
          <p:nvPr>
            <p:ph idx="1"/>
          </p:nvPr>
        </p:nvSpPr>
        <p:spPr>
          <a:xfrm>
            <a:off x="479220" y="1280161"/>
            <a:ext cx="11233557" cy="4550188"/>
          </a:xfrm>
        </p:spPr>
        <p:txBody>
          <a:bodyPr>
            <a:normAutofit/>
          </a:bodyPr>
          <a:lstStyle/>
          <a:p>
            <a:pPr marL="742950" indent="-742950">
              <a:lnSpc>
                <a:spcPct val="100000"/>
              </a:lnSpc>
              <a:spcBef>
                <a:spcPts val="600"/>
              </a:spcBef>
              <a:spcAft>
                <a:spcPts val="400"/>
              </a:spcAft>
              <a:buFont typeface="+mj-lt"/>
              <a:buAutoNum type="arabicPeriod"/>
            </a:pPr>
            <a:r>
              <a:rPr lang="en-GB" sz="2400" b="1" dirty="0">
                <a:latin typeface="Lato" panose="020F0502020204030203" pitchFamily="34" charset="0"/>
                <a:ea typeface="Lato" panose="020F0502020204030203" pitchFamily="34" charset="0"/>
                <a:cs typeface="Lato" panose="020F0502020204030203" pitchFamily="34" charset="0"/>
              </a:rPr>
              <a:t>Prospective access</a:t>
            </a:r>
            <a:r>
              <a:rPr lang="en-GB" sz="2400" dirty="0">
                <a:latin typeface="Lato" panose="020F0502020204030203" pitchFamily="34" charset="0"/>
                <a:ea typeface="Lato" panose="020F0502020204030203" pitchFamily="34" charset="0"/>
                <a:cs typeface="Lato" panose="020F0502020204030203" pitchFamily="34" charset="0"/>
              </a:rPr>
              <a:t> is from a given date, e.g. 1 November 2022</a:t>
            </a:r>
            <a:endParaRPr lang="en-GB" sz="2400" dirty="0">
              <a:effectLst/>
              <a:latin typeface="Lato" panose="020F0502020204030203" pitchFamily="34" charset="0"/>
              <a:ea typeface="Lato" panose="020F0502020204030203" pitchFamily="34" charset="0"/>
              <a:cs typeface="Lato" panose="020F0502020204030203" pitchFamily="34" charset="0"/>
            </a:endParaRPr>
          </a:p>
          <a:p>
            <a:pPr marL="742950" indent="-742950">
              <a:lnSpc>
                <a:spcPct val="100000"/>
              </a:lnSpc>
              <a:spcBef>
                <a:spcPts val="600"/>
              </a:spcBef>
              <a:spcAft>
                <a:spcPts val="400"/>
              </a:spcAft>
              <a:buFont typeface="+mj-lt"/>
              <a:buAutoNum type="arabicPeriod"/>
            </a:pPr>
            <a:r>
              <a:rPr lang="en-GB" sz="2400" b="1" dirty="0">
                <a:latin typeface="Lato" panose="020F0502020204030203" pitchFamily="34" charset="0"/>
                <a:ea typeface="Lato" panose="020F0502020204030203" pitchFamily="34" charset="0"/>
                <a:cs typeface="Lato" panose="020F0502020204030203" pitchFamily="34" charset="0"/>
              </a:rPr>
              <a:t>Historical</a:t>
            </a:r>
            <a:r>
              <a:rPr lang="en-GB" sz="2400" dirty="0">
                <a:latin typeface="Lato" panose="020F0502020204030203" pitchFamily="34" charset="0"/>
                <a:ea typeface="Lato" panose="020F0502020204030203" pitchFamily="34" charset="0"/>
                <a:cs typeface="Lato" panose="020F0502020204030203" pitchFamily="34" charset="0"/>
              </a:rPr>
              <a:t> access includes the earliest digital data, maybe 30 years</a:t>
            </a:r>
            <a:endParaRPr lang="en-GB" sz="2400" dirty="0">
              <a:effectLst/>
              <a:latin typeface="Lato" panose="020F0502020204030203" pitchFamily="34" charset="0"/>
              <a:ea typeface="Lato" panose="020F0502020204030203" pitchFamily="34" charset="0"/>
              <a:cs typeface="Lato" panose="020F0502020204030203" pitchFamily="34" charset="0"/>
            </a:endParaRPr>
          </a:p>
          <a:p>
            <a:pPr marL="742950" indent="-742950">
              <a:lnSpc>
                <a:spcPct val="100000"/>
              </a:lnSpc>
              <a:spcBef>
                <a:spcPts val="600"/>
              </a:spcBef>
              <a:spcAft>
                <a:spcPts val="400"/>
              </a:spcAft>
              <a:buFont typeface="+mj-lt"/>
              <a:buAutoNum type="arabicPeriod"/>
            </a:pPr>
            <a:r>
              <a:rPr lang="en-GB" sz="2400" b="1" dirty="0">
                <a:effectLst/>
                <a:latin typeface="Lato" panose="020F0502020204030203" pitchFamily="34" charset="0"/>
                <a:ea typeface="Lato" panose="020F0502020204030203" pitchFamily="34" charset="0"/>
                <a:cs typeface="Lato" panose="020F0502020204030203" pitchFamily="34" charset="0"/>
              </a:rPr>
              <a:t>Restricted or limited access, </a:t>
            </a:r>
            <a:r>
              <a:rPr lang="en-GB" sz="2400" dirty="0">
                <a:effectLst/>
                <a:latin typeface="Lato" panose="020F0502020204030203" pitchFamily="34" charset="0"/>
                <a:ea typeface="Lato" panose="020F0502020204030203" pitchFamily="34" charset="0"/>
                <a:cs typeface="Lato" panose="020F0502020204030203" pitchFamily="34" charset="0"/>
              </a:rPr>
              <a:t>e.g., to the detailed coded record</a:t>
            </a:r>
            <a:endParaRPr lang="en-US" sz="2400" dirty="0">
              <a:uFill>
                <a:solidFill>
                  <a:srgbClr val="000000"/>
                </a:solidFill>
              </a:uFill>
              <a:latin typeface="Lato" panose="020F0502020204030203" pitchFamily="34" charset="0"/>
              <a:ea typeface="Lato" panose="020F0502020204030203" pitchFamily="34" charset="0"/>
              <a:cs typeface="Lato" panose="020F0502020204030203" pitchFamily="34" charset="0"/>
            </a:endParaRPr>
          </a:p>
          <a:p>
            <a:pPr marL="742950" indent="-742950">
              <a:lnSpc>
                <a:spcPct val="100000"/>
              </a:lnSpc>
              <a:spcBef>
                <a:spcPts val="600"/>
              </a:spcBef>
              <a:spcAft>
                <a:spcPts val="400"/>
              </a:spcAft>
              <a:buFont typeface="+mj-lt"/>
              <a:buAutoNum type="arabicPeriod"/>
            </a:pPr>
            <a:r>
              <a:rPr lang="en-US" sz="2400" b="1" dirty="0">
                <a:effectLst/>
                <a:uFill>
                  <a:solidFill>
                    <a:srgbClr val="000000"/>
                  </a:solidFill>
                </a:uFill>
                <a:latin typeface="Lato" panose="020F0502020204030203" pitchFamily="34" charset="0"/>
                <a:ea typeface="Lato" panose="020F0502020204030203" pitchFamily="34" charset="0"/>
                <a:cs typeface="Lato" panose="020F0502020204030203" pitchFamily="34" charset="0"/>
              </a:rPr>
              <a:t>Proxy access, </a:t>
            </a:r>
            <a:r>
              <a:rPr lang="en-US" sz="2400" dirty="0">
                <a:effectLst/>
                <a:uFill>
                  <a:solidFill>
                    <a:srgbClr val="000000"/>
                  </a:solidFill>
                </a:uFill>
                <a:latin typeface="Lato" panose="020F0502020204030203" pitchFamily="34" charset="0"/>
                <a:ea typeface="Lato" panose="020F0502020204030203" pitchFamily="34" charset="0"/>
                <a:cs typeface="Lato" panose="020F0502020204030203" pitchFamily="34" charset="0"/>
              </a:rPr>
              <a:t>for a trusted third party usually with patient consent</a:t>
            </a:r>
          </a:p>
          <a:p>
            <a:pPr marL="742950" indent="-742950">
              <a:lnSpc>
                <a:spcPct val="100000"/>
              </a:lnSpc>
              <a:spcBef>
                <a:spcPts val="600"/>
              </a:spcBef>
              <a:spcAft>
                <a:spcPts val="400"/>
              </a:spcAft>
              <a:buFont typeface="+mj-lt"/>
              <a:buAutoNum type="arabicPeriod"/>
            </a:pPr>
            <a:r>
              <a:rPr lang="en-US" sz="2400" b="1" dirty="0">
                <a:uFill>
                  <a:solidFill>
                    <a:srgbClr val="000000"/>
                  </a:solidFill>
                </a:uFill>
                <a:latin typeface="Lato" panose="020F0502020204030203" pitchFamily="34" charset="0"/>
                <a:ea typeface="Lato" panose="020F0502020204030203" pitchFamily="34" charset="0"/>
                <a:cs typeface="Lato" panose="020F0502020204030203" pitchFamily="34" charset="0"/>
              </a:rPr>
              <a:t>Patient facing services apps </a:t>
            </a:r>
            <a:r>
              <a:rPr lang="en-US" sz="2400" dirty="0">
                <a:uFill>
                  <a:solidFill>
                    <a:srgbClr val="000000"/>
                  </a:solidFill>
                </a:uFill>
                <a:latin typeface="Lato" panose="020F0502020204030203" pitchFamily="34" charset="0"/>
                <a:ea typeface="Lato" panose="020F0502020204030203" pitchFamily="34" charset="0"/>
                <a:cs typeface="Lato" panose="020F0502020204030203" pitchFamily="34" charset="0"/>
              </a:rPr>
              <a:t>(PFS) on smartphones, tablets and computers – the means of online access to GP services</a:t>
            </a:r>
          </a:p>
          <a:p>
            <a:pPr marL="742950" indent="-742950">
              <a:lnSpc>
                <a:spcPct val="100000"/>
              </a:lnSpc>
              <a:spcBef>
                <a:spcPts val="600"/>
              </a:spcBef>
              <a:spcAft>
                <a:spcPts val="400"/>
              </a:spcAft>
              <a:buFont typeface="+mj-lt"/>
              <a:buAutoNum type="arabicPeriod"/>
            </a:pPr>
            <a:r>
              <a:rPr lang="en-US" sz="2400" b="1" dirty="0">
                <a:uFill>
                  <a:solidFill>
                    <a:srgbClr val="000000"/>
                  </a:solidFill>
                </a:uFill>
                <a:latin typeface="Lato" panose="020F0502020204030203" pitchFamily="34" charset="0"/>
                <a:ea typeface="Lato" panose="020F0502020204030203" pitchFamily="34" charset="0"/>
                <a:cs typeface="Lato" panose="020F0502020204030203" pitchFamily="34" charset="0"/>
              </a:rPr>
              <a:t>Identity verification </a:t>
            </a:r>
            <a:r>
              <a:rPr lang="en-US" sz="2400" dirty="0">
                <a:uFill>
                  <a:solidFill>
                    <a:srgbClr val="000000"/>
                  </a:solidFill>
                </a:uFill>
                <a:latin typeface="Lato" panose="020F0502020204030203" pitchFamily="34" charset="0"/>
                <a:ea typeface="Lato" panose="020F0502020204030203" pitchFamily="34" charset="0"/>
                <a:cs typeface="Lato" panose="020F0502020204030203" pitchFamily="34" charset="0"/>
              </a:rPr>
              <a:t>by the practice or remotely (NHS Login)</a:t>
            </a:r>
          </a:p>
          <a:p>
            <a:pPr marL="742950" indent="-742950">
              <a:lnSpc>
                <a:spcPct val="100000"/>
              </a:lnSpc>
              <a:spcBef>
                <a:spcPts val="600"/>
              </a:spcBef>
              <a:spcAft>
                <a:spcPts val="400"/>
              </a:spcAft>
              <a:buFont typeface="+mj-lt"/>
              <a:buAutoNum type="arabicPeriod"/>
            </a:pPr>
            <a:r>
              <a:rPr lang="en-US" sz="2400" b="1" dirty="0">
                <a:uFill>
                  <a:solidFill>
                    <a:srgbClr val="000000"/>
                  </a:solidFill>
                </a:uFill>
                <a:latin typeface="Lato" panose="020F0502020204030203" pitchFamily="34" charset="0"/>
                <a:ea typeface="Lato" panose="020F0502020204030203" pitchFamily="34" charset="0"/>
                <a:cs typeface="Lato" panose="020F0502020204030203" pitchFamily="34" charset="0"/>
              </a:rPr>
              <a:t>Redaction </a:t>
            </a:r>
            <a:r>
              <a:rPr lang="en-US" sz="2400" dirty="0">
                <a:uFill>
                  <a:solidFill>
                    <a:srgbClr val="000000"/>
                  </a:solidFill>
                </a:uFill>
                <a:latin typeface="Lato" panose="020F0502020204030203" pitchFamily="34" charset="0"/>
                <a:ea typeface="Lato" panose="020F0502020204030203" pitchFamily="34" charset="0"/>
                <a:cs typeface="Lato" panose="020F0502020204030203" pitchFamily="34" charset="0"/>
              </a:rPr>
              <a:t>– hiding patient record information from online access </a:t>
            </a:r>
          </a:p>
          <a:p>
            <a:pPr marL="0" indent="0" algn="r">
              <a:buNone/>
            </a:pPr>
            <a:r>
              <a:rPr kumimoji="0" lang="en-US" sz="24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See “</a:t>
            </a:r>
            <a:r>
              <a:rPr kumimoji="0" lang="en-US" sz="24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hlinkClick r:id="rId2"/>
              </a:rPr>
              <a:t>Glossary of GP Online Services</a:t>
            </a:r>
            <a:r>
              <a:rPr kumimoji="0" lang="en-US" sz="2400" b="1" i="0" u="none" strike="noStrike" cap="none" spc="0" normalizeH="0" baseline="0" dirty="0">
                <a:ln>
                  <a:noFill/>
                </a:ln>
                <a:solidFill>
                  <a:srgbClr val="002060"/>
                </a:solidFill>
                <a:effectLst/>
                <a:uFillTx/>
                <a:latin typeface="Lato" panose="020F0502020204030203" pitchFamily="34" charset="0"/>
                <a:ea typeface="Lato" panose="020F0502020204030203" pitchFamily="34" charset="0"/>
                <a:cs typeface="Lato" panose="020F0502020204030203" pitchFamily="34" charset="0"/>
                <a:sym typeface="Arial"/>
              </a:rPr>
              <a:t>” in the Toolkit</a:t>
            </a:r>
          </a:p>
          <a:p>
            <a:endParaRPr lang="en-GB" sz="2000" dirty="0"/>
          </a:p>
        </p:txBody>
      </p:sp>
    </p:spTree>
    <p:extLst>
      <p:ext uri="{BB962C8B-B14F-4D97-AF65-F5344CB8AC3E}">
        <p14:creationId xmlns:p14="http://schemas.microsoft.com/office/powerpoint/2010/main" val="36492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D9E6B3-D3AE-3853-CA17-E4D2AAD2D1D4}"/>
              </a:ext>
            </a:extLst>
          </p:cNvPr>
          <p:cNvSpPr txBox="1">
            <a:spLocks noGrp="1"/>
          </p:cNvSpPr>
          <p:nvPr>
            <p:ph type="title"/>
          </p:nvPr>
        </p:nvSpPr>
        <p:spPr>
          <a:xfrm>
            <a:off x="479425" y="330200"/>
            <a:ext cx="11233150" cy="1582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defTabSz="1828800" rtl="0" fontAlgn="auto" latinLnBrk="0" hangingPunct="0">
              <a:lnSpc>
                <a:spcPct val="100000"/>
              </a:lnSpc>
              <a:spcBef>
                <a:spcPts val="1300"/>
              </a:spcBef>
              <a:spcAft>
                <a:spcPts val="0"/>
              </a:spcAft>
              <a:buClrTx/>
              <a:buSzPct val="100000"/>
              <a:buNone/>
              <a:tabLst/>
            </a:pPr>
            <a:r>
              <a:rPr kumimoji="0" lang="en-US" sz="8000" b="1" i="0" u="none" strike="noStrike" cap="none" spc="0" normalizeH="0" baseline="0" dirty="0">
                <a:ln>
                  <a:noFill/>
                </a:ln>
                <a:solidFill>
                  <a:srgbClr val="005493"/>
                </a:solidFill>
                <a:effectLst/>
                <a:uFillTx/>
                <a:latin typeface="+mn-lt"/>
                <a:ea typeface="+mn-ea"/>
                <a:cs typeface="+mn-cs"/>
                <a:sym typeface="Arial"/>
              </a:rPr>
              <a:t>Section 1</a:t>
            </a:r>
          </a:p>
        </p:txBody>
      </p:sp>
      <p:pic>
        <p:nvPicPr>
          <p:cNvPr id="9" name="Content Placeholder 8">
            <a:extLst>
              <a:ext uri="{FF2B5EF4-FFF2-40B4-BE49-F238E27FC236}">
                <a16:creationId xmlns:a16="http://schemas.microsoft.com/office/drawing/2014/main" id="{05E0388C-9D98-4DF7-8B90-F5AE9F24E3F7}"/>
              </a:ext>
            </a:extLst>
          </p:cNvPr>
          <p:cNvPicPr>
            <a:picLocks noGrp="1" noChangeAspect="1"/>
          </p:cNvPicPr>
          <p:nvPr>
            <p:ph idx="1"/>
          </p:nvPr>
        </p:nvPicPr>
        <p:blipFill>
          <a:blip r:embed="rId2"/>
          <a:stretch>
            <a:fillRect/>
          </a:stretch>
        </p:blipFill>
        <p:spPr>
          <a:xfrm>
            <a:off x="7189614" y="1538287"/>
            <a:ext cx="4522961" cy="3781425"/>
          </a:xfrm>
          <a:prstGeom prst="rect">
            <a:avLst/>
          </a:prstGeom>
        </p:spPr>
      </p:pic>
      <p:sp>
        <p:nvSpPr>
          <p:cNvPr id="12" name="TextBox 11">
            <a:extLst>
              <a:ext uri="{FF2B5EF4-FFF2-40B4-BE49-F238E27FC236}">
                <a16:creationId xmlns:a16="http://schemas.microsoft.com/office/drawing/2014/main" id="{30708C98-996B-C5C2-88A1-BB95981F828C}"/>
              </a:ext>
            </a:extLst>
          </p:cNvPr>
          <p:cNvSpPr txBox="1"/>
          <p:nvPr/>
        </p:nvSpPr>
        <p:spPr>
          <a:xfrm>
            <a:off x="6392011" y="5443050"/>
            <a:ext cx="6118166" cy="400110"/>
          </a:xfrm>
          <a:prstGeom prst="rect">
            <a:avLst/>
          </a:prstGeom>
          <a:noFill/>
        </p:spPr>
        <p:txBody>
          <a:bodyPr wrap="square">
            <a:spAutoFit/>
          </a:bodyPr>
          <a:lstStyle/>
          <a:p>
            <a:pPr marL="0" marR="0" indent="0" algn="ctr" defTabSz="1828800" rtl="0" fontAlgn="auto" latinLnBrk="0" hangingPunct="0">
              <a:lnSpc>
                <a:spcPct val="100000"/>
              </a:lnSpc>
              <a:spcBef>
                <a:spcPts val="1300"/>
              </a:spcBef>
              <a:spcAft>
                <a:spcPts val="0"/>
              </a:spcAft>
              <a:buClrTx/>
              <a:buSzPct val="100000"/>
              <a:buNone/>
              <a:tabLst/>
            </a:pPr>
            <a:r>
              <a:rPr kumimoji="0" lang="en-US" sz="2000" b="1" i="0" u="none" strike="noStrike" cap="none" spc="0" normalizeH="0" baseline="0" dirty="0">
                <a:ln>
                  <a:noFill/>
                </a:ln>
                <a:solidFill>
                  <a:srgbClr val="005493"/>
                </a:solidFill>
                <a:effectLst/>
                <a:uFillTx/>
                <a:latin typeface="Helvetica Neue" panose="02000503000000020004" pitchFamily="2" charset="0"/>
                <a:ea typeface="Helvetica Neue" panose="02000503000000020004" pitchFamily="2" charset="0"/>
                <a:cs typeface="Helvetica Neue" panose="02000503000000020004" pitchFamily="2" charset="0"/>
                <a:sym typeface="Arial"/>
              </a:rPr>
              <a:t>The House of Care</a:t>
            </a:r>
          </a:p>
        </p:txBody>
      </p:sp>
      <p:sp>
        <p:nvSpPr>
          <p:cNvPr id="13" name="TextBox 12">
            <a:extLst>
              <a:ext uri="{FF2B5EF4-FFF2-40B4-BE49-F238E27FC236}">
                <a16:creationId xmlns:a16="http://schemas.microsoft.com/office/drawing/2014/main" id="{83811148-B358-121F-11E5-275B78EDC107}"/>
              </a:ext>
            </a:extLst>
          </p:cNvPr>
          <p:cNvSpPr txBox="1"/>
          <p:nvPr/>
        </p:nvSpPr>
        <p:spPr>
          <a:xfrm>
            <a:off x="479425" y="1912676"/>
            <a:ext cx="5356110" cy="1213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300"/>
              </a:spcBef>
              <a:spcAft>
                <a:spcPts val="0"/>
              </a:spcAft>
              <a:buClrTx/>
              <a:buSzPct val="100000"/>
              <a:buNone/>
              <a:tabLst/>
            </a:pPr>
            <a:r>
              <a:rPr kumimoji="0" lang="en-US" sz="2800" b="0"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The </a:t>
            </a:r>
            <a:r>
              <a:rPr lang="en-US" sz="2800" dirty="0">
                <a:solidFill>
                  <a:srgbClr val="002B5C"/>
                </a:solidFill>
                <a:latin typeface="Lato" panose="020F0502020204030203" pitchFamily="34" charset="0"/>
                <a:ea typeface="Lato" panose="020F0502020204030203" pitchFamily="34" charset="0"/>
                <a:cs typeface="Lato" panose="020F0502020204030203" pitchFamily="34" charset="0"/>
              </a:rPr>
              <a:t>clinical benefits of o</a:t>
            </a:r>
            <a:r>
              <a:rPr kumimoji="0" lang="en-US" sz="2800" b="0" i="0" u="none" strike="noStrike" cap="none" spc="0" normalizeH="0" baseline="0" dirty="0">
                <a:ln>
                  <a:noFill/>
                </a:ln>
                <a:solidFill>
                  <a:srgbClr val="002B5C"/>
                </a:solidFill>
                <a:effectLst/>
                <a:uFillTx/>
                <a:latin typeface="Lato" panose="020F0502020204030203" pitchFamily="34" charset="0"/>
                <a:ea typeface="Lato" panose="020F0502020204030203" pitchFamily="34" charset="0"/>
                <a:cs typeface="Lato" panose="020F0502020204030203" pitchFamily="34" charset="0"/>
                <a:sym typeface="Arial"/>
              </a:rPr>
              <a:t>nline record access remain the same</a:t>
            </a:r>
          </a:p>
        </p:txBody>
      </p:sp>
      <p:sp>
        <p:nvSpPr>
          <p:cNvPr id="14" name="TextBox 13">
            <a:extLst>
              <a:ext uri="{FF2B5EF4-FFF2-40B4-BE49-F238E27FC236}">
                <a16:creationId xmlns:a16="http://schemas.microsoft.com/office/drawing/2014/main" id="{5DD0FBA7-2205-4436-372A-56EEC51D9F29}"/>
              </a:ext>
            </a:extLst>
          </p:cNvPr>
          <p:cNvSpPr txBox="1"/>
          <p:nvPr/>
        </p:nvSpPr>
        <p:spPr>
          <a:xfrm>
            <a:off x="458824" y="3886013"/>
            <a:ext cx="5156185" cy="1557037"/>
          </a:xfrm>
          <a:prstGeom prst="rect">
            <a:avLst/>
          </a:prstGeom>
          <a:solidFill>
            <a:srgbClr val="76AE4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180000" rIns="360000" bIns="251999" numCol="1" spcCol="38100" rtlCol="0" anchor="t">
            <a:spAutoFit/>
          </a:bodyPr>
          <a:lstStyle/>
          <a:p>
            <a:pPr marL="0" marR="0" indent="0" algn="l" defTabSz="1828800" rtl="0" fontAlgn="auto" latinLnBrk="0" hangingPunct="0">
              <a:lnSpc>
                <a:spcPct val="100000"/>
              </a:lnSpc>
              <a:spcBef>
                <a:spcPts val="100"/>
              </a:spcBef>
              <a:spcAft>
                <a:spcPts val="0"/>
              </a:spcAft>
              <a:buClrTx/>
              <a:buSzPct val="100000"/>
              <a:buNone/>
              <a:tabLst/>
            </a:pPr>
            <a:r>
              <a:rPr kumimoji="0" lang="en-US" sz="3600" b="0" i="0" u="none" strike="noStrike" cap="none" spc="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Arial"/>
              </a:rPr>
              <a:t>It is a pillar of </a:t>
            </a:r>
            <a:br>
              <a:rPr kumimoji="0" lang="en-US" sz="3600" b="0" i="0" u="none" strike="noStrike" cap="none" spc="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Arial"/>
              </a:rPr>
            </a:br>
            <a:r>
              <a:rPr kumimoji="0" lang="en-US" sz="3600" b="0" i="0" u="none" strike="noStrike" cap="none" spc="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Arial"/>
              </a:rPr>
              <a:t>patient-</a:t>
            </a:r>
            <a:r>
              <a:rPr kumimoji="0" lang="en-US" sz="3600" b="0" i="0" u="none" strike="noStrike" cap="none" spc="0" normalizeH="0" baseline="0" dirty="0" err="1">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Arial"/>
              </a:rPr>
              <a:t>centred</a:t>
            </a:r>
            <a:r>
              <a:rPr kumimoji="0" lang="en-US" sz="3600" b="0" i="0" u="none" strike="noStrike" cap="none" spc="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Arial"/>
              </a:rPr>
              <a:t> care</a:t>
            </a:r>
            <a:endParaRPr kumimoji="0" lang="en-US" sz="3600" b="0" i="0" u="none" strike="noStrike" cap="none" spc="0" normalizeH="0" baseline="0" dirty="0">
              <a:ln>
                <a:noFill/>
              </a:ln>
              <a:solidFill>
                <a:schemeClr val="bg1"/>
              </a:solidFill>
              <a:effectLst/>
              <a:uFillTx/>
              <a:latin typeface="+mn-lt"/>
              <a:ea typeface="+mn-ea"/>
              <a:cs typeface="+mn-cs"/>
              <a:sym typeface="Arial"/>
            </a:endParaRPr>
          </a:p>
        </p:txBody>
      </p:sp>
    </p:spTree>
    <p:extLst>
      <p:ext uri="{BB962C8B-B14F-4D97-AF65-F5344CB8AC3E}">
        <p14:creationId xmlns:p14="http://schemas.microsoft.com/office/powerpoint/2010/main" val="21518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039F-2DFA-0469-CD59-6E1D158C59E8}"/>
              </a:ext>
            </a:extLst>
          </p:cNvPr>
          <p:cNvSpPr>
            <a:spLocks noGrp="1"/>
          </p:cNvSpPr>
          <p:nvPr>
            <p:ph type="title"/>
          </p:nvPr>
        </p:nvSpPr>
        <p:spPr/>
        <p:txBody>
          <a:bodyPr/>
          <a:lstStyle/>
          <a:p>
            <a:r>
              <a:rPr lang="en-GB" b="1" dirty="0"/>
              <a:t>Patients have online access to …</a:t>
            </a:r>
          </a:p>
        </p:txBody>
      </p:sp>
      <p:sp>
        <p:nvSpPr>
          <p:cNvPr id="3" name="Content Placeholder 2">
            <a:extLst>
              <a:ext uri="{FF2B5EF4-FFF2-40B4-BE49-F238E27FC236}">
                <a16:creationId xmlns:a16="http://schemas.microsoft.com/office/drawing/2014/main" id="{8503F619-F686-1DC5-559B-821C2C227B98}"/>
              </a:ext>
            </a:extLst>
          </p:cNvPr>
          <p:cNvSpPr>
            <a:spLocks noGrp="1"/>
          </p:cNvSpPr>
          <p:nvPr>
            <p:ph idx="1"/>
          </p:nvPr>
        </p:nvSpPr>
        <p:spPr>
          <a:xfrm>
            <a:off x="479220" y="1123503"/>
            <a:ext cx="11233557" cy="4706845"/>
          </a:xfrm>
        </p:spPr>
        <p:txBody>
          <a:bodyPr numCol="2">
            <a:normAutofit/>
          </a:bodyPr>
          <a:lstStyle/>
          <a:p>
            <a:pPr marL="182563" indent="-182563">
              <a:buFont typeface="Arial" panose="020B0604020202020204" pitchFamily="34" charset="0"/>
              <a:buChar char="•"/>
            </a:pPr>
            <a:r>
              <a:rPr lang="en-GB" sz="2800" b="1" dirty="0">
                <a:effectLst/>
                <a:latin typeface="Lato" panose="020F0502020204030203" pitchFamily="34" charset="0"/>
                <a:ea typeface="Lato" panose="020F0502020204030203" pitchFamily="34" charset="0"/>
                <a:cs typeface="Lato" panose="020F0502020204030203" pitchFamily="34" charset="0"/>
              </a:rPr>
              <a:t>Medication</a:t>
            </a:r>
            <a:endParaRPr lang="en-GB" sz="2800" b="1" dirty="0">
              <a:latin typeface="Lato" panose="020F0502020204030203" pitchFamily="34" charset="0"/>
              <a:ea typeface="Lato" panose="020F0502020204030203" pitchFamily="34" charset="0"/>
              <a:cs typeface="Lato" panose="020F0502020204030203" pitchFamily="34" charset="0"/>
            </a:endParaRPr>
          </a:p>
          <a:p>
            <a:pPr marL="0" indent="268288">
              <a:buNone/>
            </a:pPr>
            <a:r>
              <a:rPr lang="en-GB" sz="2800" dirty="0">
                <a:effectLst/>
                <a:latin typeface="Lato" panose="020F0502020204030203" pitchFamily="34" charset="0"/>
                <a:ea typeface="Lato" panose="020F0502020204030203" pitchFamily="34" charset="0"/>
                <a:cs typeface="Lato" panose="020F0502020204030203" pitchFamily="34" charset="0"/>
              </a:rPr>
              <a:t>Allergies and adverse reactions</a:t>
            </a:r>
          </a:p>
          <a:p>
            <a:pPr marL="0" indent="268288">
              <a:buNone/>
            </a:pPr>
            <a:r>
              <a:rPr lang="en-GB" sz="2800" dirty="0">
                <a:effectLst/>
                <a:latin typeface="Lato" panose="020F0502020204030203" pitchFamily="34" charset="0"/>
                <a:ea typeface="Lato" panose="020F0502020204030203" pitchFamily="34" charset="0"/>
                <a:cs typeface="Lato" panose="020F0502020204030203" pitchFamily="34" charset="0"/>
              </a:rPr>
              <a:t>Problems and diagnoses</a:t>
            </a:r>
          </a:p>
          <a:p>
            <a:pPr marL="0" indent="268288">
              <a:buNone/>
            </a:pPr>
            <a:r>
              <a:rPr lang="en-GB" sz="2800" dirty="0">
                <a:latin typeface="Lato" panose="020F0502020204030203" pitchFamily="34" charset="0"/>
                <a:ea typeface="Lato" panose="020F0502020204030203" pitchFamily="34" charset="0"/>
                <a:cs typeface="Lato" panose="020F0502020204030203" pitchFamily="34" charset="0"/>
              </a:rPr>
              <a:t>Demographics</a:t>
            </a:r>
            <a:endParaRPr lang="en-GB" sz="2800" dirty="0">
              <a:effectLst/>
              <a:latin typeface="Lato" panose="020F0502020204030203" pitchFamily="34" charset="0"/>
              <a:ea typeface="Lato" panose="020F0502020204030203" pitchFamily="34" charset="0"/>
              <a:cs typeface="Lato" panose="020F0502020204030203" pitchFamily="34" charset="0"/>
            </a:endParaRPr>
          </a:p>
          <a:p>
            <a:pPr marL="182563" indent="-182563">
              <a:buFont typeface="Arial" panose="020B0604020202020204" pitchFamily="34" charset="0"/>
              <a:buChar char="•"/>
            </a:pPr>
            <a:r>
              <a:rPr lang="en-GB" sz="2800" b="1" dirty="0">
                <a:effectLst/>
                <a:latin typeface="Lato" panose="020F0502020204030203" pitchFamily="34" charset="0"/>
                <a:ea typeface="Lato" panose="020F0502020204030203" pitchFamily="34" charset="0"/>
                <a:cs typeface="Lato" panose="020F0502020204030203" pitchFamily="34" charset="0"/>
              </a:rPr>
              <a:t>Consultations</a:t>
            </a:r>
            <a:r>
              <a:rPr lang="en-GB" sz="2800" dirty="0">
                <a:effectLst/>
                <a:latin typeface="Lato" panose="020F0502020204030203" pitchFamily="34" charset="0"/>
                <a:ea typeface="Lato" panose="020F0502020204030203" pitchFamily="34" charset="0"/>
                <a:cs typeface="Lato" panose="020F0502020204030203" pitchFamily="34" charset="0"/>
              </a:rPr>
              <a:t> </a:t>
            </a:r>
          </a:p>
          <a:p>
            <a:pPr marL="182563" indent="-182563">
              <a:buFont typeface="Arial" panose="020B0604020202020204" pitchFamily="34" charset="0"/>
              <a:buChar char="•"/>
            </a:pPr>
            <a:r>
              <a:rPr lang="en-GB" sz="2800" b="1" dirty="0">
                <a:effectLst/>
                <a:latin typeface="Lato" panose="020F0502020204030203" pitchFamily="34" charset="0"/>
                <a:ea typeface="Lato" panose="020F0502020204030203" pitchFamily="34" charset="0"/>
                <a:cs typeface="Lato" panose="020F0502020204030203" pitchFamily="34" charset="0"/>
              </a:rPr>
              <a:t>Test results </a:t>
            </a:r>
            <a:r>
              <a:rPr lang="en-GB" sz="2800" dirty="0">
                <a:effectLst/>
                <a:latin typeface="Lato" panose="020F0502020204030203" pitchFamily="34" charset="0"/>
                <a:ea typeface="Lato" panose="020F0502020204030203" pitchFamily="34" charset="0"/>
                <a:cs typeface="Lato" panose="020F0502020204030203" pitchFamily="34" charset="0"/>
              </a:rPr>
              <a:t>(numeric values and ref. range)</a:t>
            </a:r>
          </a:p>
          <a:p>
            <a:pPr marL="182563" indent="-182563">
              <a:buFont typeface="Arial" panose="020B0604020202020204" pitchFamily="34" charset="0"/>
              <a:buChar char="•"/>
            </a:pPr>
            <a:r>
              <a:rPr lang="en-GB" sz="2800" b="1" dirty="0">
                <a:effectLst/>
                <a:latin typeface="Lato" panose="020F0502020204030203" pitchFamily="34" charset="0"/>
                <a:ea typeface="Lato" panose="020F0502020204030203" pitchFamily="34" charset="0"/>
                <a:cs typeface="Lato" panose="020F0502020204030203" pitchFamily="34" charset="0"/>
              </a:rPr>
              <a:t>Documents</a:t>
            </a:r>
            <a:r>
              <a:rPr lang="en-GB" sz="2800" dirty="0">
                <a:effectLst/>
                <a:latin typeface="Lato" panose="020F0502020204030203" pitchFamily="34" charset="0"/>
                <a:ea typeface="Lato" panose="020F0502020204030203" pitchFamily="34" charset="0"/>
                <a:cs typeface="Lato" panose="020F0502020204030203" pitchFamily="34" charset="0"/>
              </a:rPr>
              <a:t>, letters, referrals and attachments</a:t>
            </a:r>
          </a:p>
          <a:p>
            <a:pPr marL="685800" indent="-685800">
              <a:buFont typeface="Arial" panose="020B0604020202020204" pitchFamily="34" charset="0"/>
              <a:buChar char="•"/>
            </a:pPr>
            <a:endParaRPr lang="en-GB" sz="1050" dirty="0">
              <a:effectLst/>
              <a:latin typeface="Courier New" panose="02070309020205020404" pitchFamily="49" charset="0"/>
              <a:ea typeface="Calibri" panose="020F0502020204030204" pitchFamily="34" charset="0"/>
              <a:cs typeface="Times New Roman" panose="02020603050405020304" pitchFamily="18" charset="0"/>
            </a:endParaRPr>
          </a:p>
          <a:p>
            <a:pPr marL="685800" indent="-419100">
              <a:buFont typeface="Arial" panose="020B0604020202020204" pitchFamily="34" charset="0"/>
              <a:buChar char="•"/>
            </a:pPr>
            <a:r>
              <a:rPr lang="en-GB" sz="2800" b="1" dirty="0">
                <a:effectLst/>
                <a:latin typeface="Lato" panose="020F0502020204030203" pitchFamily="34" charset="0"/>
                <a:ea typeface="Lato" panose="020F0502020204030203" pitchFamily="34" charset="0"/>
                <a:cs typeface="Lato" panose="020F0502020204030203" pitchFamily="34" charset="0"/>
              </a:rPr>
              <a:t>Free text </a:t>
            </a:r>
            <a:r>
              <a:rPr lang="en-GB" sz="2800" dirty="0">
                <a:effectLst/>
                <a:latin typeface="Lato" panose="020F0502020204030203" pitchFamily="34" charset="0"/>
                <a:ea typeface="Lato" panose="020F0502020204030203" pitchFamily="34" charset="0"/>
                <a:cs typeface="Lato" panose="020F0502020204030203" pitchFamily="34" charset="0"/>
              </a:rPr>
              <a:t>(including text added to codes, results and consultations)</a:t>
            </a:r>
          </a:p>
          <a:p>
            <a:pPr marL="685800" indent="-419100">
              <a:buFont typeface="Arial" panose="020B0604020202020204" pitchFamily="34" charset="0"/>
              <a:buChar char="•"/>
            </a:pPr>
            <a:r>
              <a:rPr lang="en-GB" sz="2800" dirty="0">
                <a:effectLst/>
                <a:latin typeface="Lato" panose="020F0502020204030203" pitchFamily="34" charset="0"/>
                <a:ea typeface="Lato" panose="020F0502020204030203" pitchFamily="34" charset="0"/>
                <a:cs typeface="Lato" panose="020F0502020204030203" pitchFamily="34" charset="0"/>
              </a:rPr>
              <a:t>Immunisations</a:t>
            </a:r>
          </a:p>
          <a:p>
            <a:pPr marL="685800" indent="-419100">
              <a:buFont typeface="Arial" panose="020B0604020202020204" pitchFamily="34" charset="0"/>
              <a:buChar char="•"/>
            </a:pPr>
            <a:r>
              <a:rPr lang="en-GB" sz="2800" dirty="0">
                <a:effectLst/>
                <a:latin typeface="Lato" panose="020F0502020204030203" pitchFamily="34" charset="0"/>
                <a:ea typeface="Lato" panose="020F0502020204030203" pitchFamily="34" charset="0"/>
                <a:cs typeface="Lato" panose="020F0502020204030203" pitchFamily="34" charset="0"/>
              </a:rPr>
              <a:t>All coded entries </a:t>
            </a:r>
          </a:p>
          <a:p>
            <a:pPr marL="685800" indent="-419100">
              <a:buFont typeface="Arial" panose="020B0604020202020204" pitchFamily="34" charset="0"/>
              <a:buChar char="•"/>
            </a:pPr>
            <a:r>
              <a:rPr lang="en-GB" sz="2800" dirty="0">
                <a:effectLst/>
                <a:latin typeface="Lato" panose="020F0502020204030203" pitchFamily="34" charset="0"/>
                <a:ea typeface="Lato" panose="020F0502020204030203" pitchFamily="34" charset="0"/>
                <a:cs typeface="Lato" panose="020F0502020204030203" pitchFamily="34" charset="0"/>
              </a:rPr>
              <a:t>Diary entries</a:t>
            </a:r>
          </a:p>
          <a:p>
            <a:pPr marL="685800" indent="-419100">
              <a:buFont typeface="Arial" panose="020B0604020202020204" pitchFamily="34" charset="0"/>
              <a:buChar char="•"/>
            </a:pPr>
            <a:r>
              <a:rPr lang="en-GB" sz="2800" dirty="0">
                <a:latin typeface="Lato" panose="020F0502020204030203" pitchFamily="34" charset="0"/>
                <a:ea typeface="Lato" panose="020F0502020204030203" pitchFamily="34" charset="0"/>
                <a:cs typeface="Lato" panose="020F0502020204030203" pitchFamily="34" charset="0"/>
              </a:rPr>
              <a:t>Consent to sharing settings</a:t>
            </a:r>
          </a:p>
          <a:p>
            <a:endParaRPr lang="en-GB" sz="2800" dirty="0"/>
          </a:p>
        </p:txBody>
      </p:sp>
    </p:spTree>
    <p:extLst>
      <p:ext uri="{BB962C8B-B14F-4D97-AF65-F5344CB8AC3E}">
        <p14:creationId xmlns:p14="http://schemas.microsoft.com/office/powerpoint/2010/main" val="347476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CA19-FC25-181B-CF97-20596585D17F}"/>
              </a:ext>
            </a:extLst>
          </p:cNvPr>
          <p:cNvSpPr>
            <a:spLocks noGrp="1"/>
          </p:cNvSpPr>
          <p:nvPr>
            <p:ph type="title"/>
          </p:nvPr>
        </p:nvSpPr>
        <p:spPr/>
        <p:txBody>
          <a:bodyPr>
            <a:normAutofit fontScale="90000"/>
          </a:bodyPr>
          <a:lstStyle/>
          <a:p>
            <a:r>
              <a:rPr lang="en-GB" b="1" dirty="0"/>
              <a:t>How does record access change patient care?</a:t>
            </a:r>
          </a:p>
        </p:txBody>
      </p:sp>
      <p:pic>
        <p:nvPicPr>
          <p:cNvPr id="5" name="Picture 3" descr="Picture 3">
            <a:extLst>
              <a:ext uri="{FF2B5EF4-FFF2-40B4-BE49-F238E27FC236}">
                <a16:creationId xmlns:a16="http://schemas.microsoft.com/office/drawing/2014/main" id="{EB93DDD2-631C-2BD2-FE6F-5FD6AA7B01A9}"/>
              </a:ext>
            </a:extLst>
          </p:cNvPr>
          <p:cNvPicPr>
            <a:picLocks noGrp="1" noChangeAspect="1"/>
          </p:cNvPicPr>
          <p:nvPr>
            <p:ph idx="1"/>
          </p:nvPr>
        </p:nvPicPr>
        <p:blipFill>
          <a:blip r:embed="rId2"/>
          <a:srcRect l="5249" t="4727" r="13876" b="6330"/>
          <a:stretch>
            <a:fillRect/>
          </a:stretch>
        </p:blipFill>
        <p:spPr>
          <a:xfrm>
            <a:off x="7913717" y="1246909"/>
            <a:ext cx="3876380" cy="4554901"/>
          </a:xfrm>
          <a:prstGeom prst="rect">
            <a:avLst/>
          </a:prstGeom>
          <a:ln w="12700">
            <a:miter lim="400000"/>
          </a:ln>
        </p:spPr>
      </p:pic>
      <p:sp>
        <p:nvSpPr>
          <p:cNvPr id="6" name="“Two years ago I was at a stage in my understanding … that was so limited it placed the entire weight of responsibility for my care on the doctors treating my condition.  I was a passenger, along for the ride.…">
            <a:extLst>
              <a:ext uri="{FF2B5EF4-FFF2-40B4-BE49-F238E27FC236}">
                <a16:creationId xmlns:a16="http://schemas.microsoft.com/office/drawing/2014/main" id="{8F2BA28A-6C63-35CF-1B16-57FF001B6E1C}"/>
              </a:ext>
            </a:extLst>
          </p:cNvPr>
          <p:cNvSpPr txBox="1"/>
          <p:nvPr/>
        </p:nvSpPr>
        <p:spPr>
          <a:xfrm>
            <a:off x="402399" y="1208559"/>
            <a:ext cx="7751770" cy="4226798"/>
          </a:xfrm>
          <a:prstGeom prst="rect">
            <a:avLst/>
          </a:prstGeom>
          <a:ln w="12700">
            <a:miter lim="400000"/>
          </a:ln>
          <a:extLst>
            <a:ext uri="{C572A759-6A51-4108-AA02-DFA0A04FC94B}">
              <ma14:wrappingTextBoxFlag xmlns="" xmlns:ma14="http://schemas.microsoft.com/office/mac/drawingml/2011/main" val="1"/>
            </a:ext>
          </a:extLst>
        </p:spPr>
        <p:txBody>
          <a:bodyPr wrap="square" lIns="254000" tIns="254000" rIns="254000" bIns="254000" anchor="ctr">
            <a:spAutoFit/>
          </a:bodyPr>
          <a:lstStyle/>
          <a:p>
            <a:pPr>
              <a:spcBef>
                <a:spcPts val="4000"/>
              </a:spcBef>
              <a:buSzTx/>
              <a:buNone/>
              <a:defRPr sz="4800">
                <a:latin typeface="Helvetica Neue"/>
                <a:ea typeface="Helvetica Neue"/>
                <a:cs typeface="Helvetica Neue"/>
                <a:sym typeface="Helvetica Neue"/>
              </a:defRPr>
            </a:pPr>
            <a:r>
              <a:rPr sz="2600" dirty="0">
                <a:solidFill>
                  <a:srgbClr val="002060"/>
                </a:solidFill>
                <a:latin typeface="Lato" panose="020F0502020204030203" pitchFamily="34" charset="0"/>
                <a:ea typeface="Lato" panose="020F0502020204030203" pitchFamily="34" charset="0"/>
                <a:cs typeface="Lato" panose="020F0502020204030203" pitchFamily="34" charset="0"/>
              </a:rPr>
              <a:t>“</a:t>
            </a:r>
            <a:r>
              <a:rPr sz="2600" i="1" dirty="0">
                <a:solidFill>
                  <a:srgbClr val="002060"/>
                </a:solidFill>
                <a:latin typeface="Lato" panose="020F0502020204030203" pitchFamily="34" charset="0"/>
                <a:ea typeface="Lato" panose="020F0502020204030203" pitchFamily="34" charset="0"/>
                <a:cs typeface="Lato" panose="020F0502020204030203" pitchFamily="34" charset="0"/>
              </a:rPr>
              <a:t>Two years ago I was at a stage in my understanding … that was so limited it placed the entire weight of responsibility for my care on the doctors treating my condition. </a:t>
            </a:r>
            <a:r>
              <a:rPr sz="2600" b="1" i="1" dirty="0">
                <a:solidFill>
                  <a:srgbClr val="002060"/>
                </a:solidFill>
                <a:latin typeface="Lato" panose="020F0502020204030203" pitchFamily="34" charset="0"/>
                <a:ea typeface="Lato" panose="020F0502020204030203" pitchFamily="34" charset="0"/>
                <a:cs typeface="Lato" panose="020F0502020204030203" pitchFamily="34" charset="0"/>
              </a:rPr>
              <a:t> I was a passenger, along for the ride.</a:t>
            </a:r>
          </a:p>
          <a:p>
            <a:pPr>
              <a:spcBef>
                <a:spcPts val="4000"/>
              </a:spcBef>
              <a:buSzTx/>
              <a:buNone/>
              <a:defRPr sz="4800">
                <a:latin typeface="Helvetica Neue"/>
                <a:ea typeface="Helvetica Neue"/>
                <a:cs typeface="Helvetica Neue"/>
                <a:sym typeface="Helvetica Neue"/>
              </a:defRPr>
            </a:pPr>
            <a:r>
              <a:rPr sz="2600" i="1" dirty="0">
                <a:solidFill>
                  <a:srgbClr val="002060"/>
                </a:solidFill>
                <a:latin typeface="Lato" panose="020F0502020204030203" pitchFamily="34" charset="0"/>
                <a:ea typeface="Lato" panose="020F0502020204030203" pitchFamily="34" charset="0"/>
                <a:cs typeface="Lato" panose="020F0502020204030203" pitchFamily="34" charset="0"/>
              </a:rPr>
              <a:t>Access to my medical data … in short I am no longer a passenger, I am now very much </a:t>
            </a:r>
            <a:r>
              <a:rPr sz="2600" b="1" i="1" dirty="0">
                <a:solidFill>
                  <a:srgbClr val="002060"/>
                </a:solidFill>
                <a:latin typeface="Lato" panose="020F0502020204030203" pitchFamily="34" charset="0"/>
                <a:ea typeface="Lato" panose="020F0502020204030203" pitchFamily="34" charset="0"/>
                <a:cs typeface="Lato" panose="020F0502020204030203" pitchFamily="34" charset="0"/>
              </a:rPr>
              <a:t>part of the management team</a:t>
            </a:r>
            <a:r>
              <a:rPr sz="2600" i="1" dirty="0">
                <a:solidFill>
                  <a:srgbClr val="002060"/>
                </a:solidFill>
                <a:latin typeface="Lato" panose="020F0502020204030203" pitchFamily="34" charset="0"/>
                <a:ea typeface="Lato" panose="020F0502020204030203" pitchFamily="34" charset="0"/>
                <a:cs typeface="Lato" panose="020F0502020204030203" pitchFamily="34" charset="0"/>
              </a:rPr>
              <a:t> for the effective treatment of my condition</a:t>
            </a:r>
            <a:r>
              <a:rPr sz="2600" dirty="0">
                <a:solidFill>
                  <a:srgbClr val="002060"/>
                </a:solidFill>
                <a:latin typeface="Lato" panose="020F0502020204030203" pitchFamily="34" charset="0"/>
                <a:ea typeface="Lato" panose="020F0502020204030203" pitchFamily="34" charset="0"/>
                <a:cs typeface="Lato" panose="020F0502020204030203" pitchFamily="34" charset="0"/>
              </a:rPr>
              <a:t>.”</a:t>
            </a:r>
            <a:endParaRPr lang="en-GB" sz="26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
        <p:nvSpPr>
          <p:cNvPr id="8" name="O.C. Manchester Oct 2017">
            <a:extLst>
              <a:ext uri="{FF2B5EF4-FFF2-40B4-BE49-F238E27FC236}">
                <a16:creationId xmlns:a16="http://schemas.microsoft.com/office/drawing/2014/main" id="{79C22E19-6EFB-6365-B368-D876F198CEEE}"/>
              </a:ext>
            </a:extLst>
          </p:cNvPr>
          <p:cNvSpPr txBox="1"/>
          <p:nvPr/>
        </p:nvSpPr>
        <p:spPr>
          <a:xfrm>
            <a:off x="4974382" y="5081422"/>
            <a:ext cx="2243235" cy="553990"/>
          </a:xfrm>
          <a:prstGeom prst="rect">
            <a:avLst/>
          </a:prstGeom>
          <a:ln w="12700">
            <a:miter lim="400000"/>
          </a:ln>
          <a:extLst>
            <a:ext uri="{C572A759-6A51-4108-AA02-DFA0A04FC94B}">
              <ma14:wrappingTextBoxFlag xmlns="" xmlns:ma14="http://schemas.microsoft.com/office/mac/drawingml/2011/main" val="1"/>
            </a:ext>
          </a:extLst>
        </p:spPr>
        <p:txBody>
          <a:bodyPr wrap="none" lIns="91436" tIns="91436" rIns="91436" bIns="91436">
            <a:spAutoFit/>
          </a:bodyPr>
          <a:lstStyle>
            <a:lvl1pPr>
              <a:buSzTx/>
              <a:buNone/>
              <a:defRPr sz="4000" i="1">
                <a:solidFill>
                  <a:srgbClr val="011993"/>
                </a:solidFill>
              </a:defRPr>
            </a:lvl1pPr>
          </a:lstStyle>
          <a:p>
            <a:r>
              <a:rPr sz="2400" dirty="0"/>
              <a:t>O.C. Manchester</a:t>
            </a:r>
          </a:p>
        </p:txBody>
      </p:sp>
    </p:spTree>
    <p:extLst>
      <p:ext uri="{BB962C8B-B14F-4D97-AF65-F5344CB8AC3E}">
        <p14:creationId xmlns:p14="http://schemas.microsoft.com/office/powerpoint/2010/main" val="3880345136"/>
      </p:ext>
    </p:extLst>
  </p:cSld>
  <p:clrMapOvr>
    <a:masterClrMapping/>
  </p:clrMapOvr>
</p:sld>
</file>

<file path=ppt/theme/theme1.xml><?xml version="1.0" encoding="utf-8"?>
<a:theme xmlns:a="http://schemas.openxmlformats.org/drawingml/2006/main" name="General">
  <a:themeElements>
    <a:clrScheme name="RCGP">
      <a:dk1>
        <a:sysClr val="windowText" lastClr="000000"/>
      </a:dk1>
      <a:lt1>
        <a:sysClr val="window" lastClr="FFFFFF"/>
      </a:lt1>
      <a:dk2>
        <a:srgbClr val="44546A"/>
      </a:dk2>
      <a:lt2>
        <a:srgbClr val="E7E6E6"/>
      </a:lt2>
      <a:accent1>
        <a:srgbClr val="1059A9"/>
      </a:accent1>
      <a:accent2>
        <a:srgbClr val="00ABB3"/>
      </a:accent2>
      <a:accent3>
        <a:srgbClr val="A5A5A5"/>
      </a:accent3>
      <a:accent4>
        <a:srgbClr val="1E4E79"/>
      </a:accent4>
      <a:accent5>
        <a:srgbClr val="00ABB3"/>
      </a:accent5>
      <a:accent6>
        <a:srgbClr val="83C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GP PowerPoint Template_CORPORATE" id="{EE160930-9BC8-47B7-9C78-A77F45575F9C}" vid="{49241FA9-F3D8-4FDB-ABDC-27A88E94E9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DBC7BB6DDA4F4BA5217E736584A4FC" ma:contentTypeVersion="11" ma:contentTypeDescription="Create a new document." ma:contentTypeScope="" ma:versionID="9155adb8034eb9e1aeb6482a4878f21f">
  <xsd:schema xmlns:xsd="http://www.w3.org/2001/XMLSchema" xmlns:xs="http://www.w3.org/2001/XMLSchema" xmlns:p="http://schemas.microsoft.com/office/2006/metadata/properties" xmlns:ns3="9d10d3d1-39c2-4087-a49f-9926cdcc7754" xmlns:ns4="f1f44c89-11e7-4a52-8fa2-6cff4c1250b0" targetNamespace="http://schemas.microsoft.com/office/2006/metadata/properties" ma:root="true" ma:fieldsID="9f9ea8eddf3ab3103111bd5c2a7e7eb0" ns3:_="" ns4:_="">
    <xsd:import namespace="9d10d3d1-39c2-4087-a49f-9926cdcc7754"/>
    <xsd:import namespace="f1f44c89-11e7-4a52-8fa2-6cff4c1250b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0d3d1-39c2-4087-a49f-9926cdcc77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f44c89-11e7-4a52-8fa2-6cff4c1250b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1f44c89-11e7-4a52-8fa2-6cff4c1250b0">
      <UserInfo>
        <DisplayName/>
        <AccountId xsi:nil="true"/>
        <AccountType/>
      </UserInfo>
    </SharedWithUsers>
    <MediaLengthInSeconds xmlns="9d10d3d1-39c2-4087-a49f-9926cdcc7754" xsi:nil="true"/>
  </documentManagement>
</p:properties>
</file>

<file path=customXml/itemProps1.xml><?xml version="1.0" encoding="utf-8"?>
<ds:datastoreItem xmlns:ds="http://schemas.openxmlformats.org/officeDocument/2006/customXml" ds:itemID="{633B45D8-B9F0-45B2-B63C-57178BF22702}">
  <ds:schemaRefs>
    <ds:schemaRef ds:uri="http://schemas.microsoft.com/sharepoint/v3/contenttype/forms"/>
  </ds:schemaRefs>
</ds:datastoreItem>
</file>

<file path=customXml/itemProps2.xml><?xml version="1.0" encoding="utf-8"?>
<ds:datastoreItem xmlns:ds="http://schemas.openxmlformats.org/officeDocument/2006/customXml" ds:itemID="{2E46F342-3866-4C5E-AF5B-E32F0DCAD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0d3d1-39c2-4087-a49f-9926cdcc7754"/>
    <ds:schemaRef ds:uri="f1f44c89-11e7-4a52-8fa2-6cff4c1250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D08CD6-3455-4366-94F5-0981E9146F5D}">
  <ds:schemaRefs>
    <ds:schemaRef ds:uri="f1f44c89-11e7-4a52-8fa2-6cff4c1250b0"/>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d10d3d1-39c2-4087-a49f-9926cdcc775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676</TotalTime>
  <Words>2614</Words>
  <Application>Microsoft Office PowerPoint</Application>
  <PresentationFormat>Widescreen</PresentationFormat>
  <Paragraphs>246</Paragraphs>
  <Slides>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Avenir Medium</vt:lpstr>
      <vt:lpstr>Calibri</vt:lpstr>
      <vt:lpstr>Calibri Light</vt:lpstr>
      <vt:lpstr>Courier New</vt:lpstr>
      <vt:lpstr>Frutiger Linotype</vt:lpstr>
      <vt:lpstr>Garamond</vt:lpstr>
      <vt:lpstr>Helvetica Neue</vt:lpstr>
      <vt:lpstr>Lato</vt:lpstr>
      <vt:lpstr>Wingdings</vt:lpstr>
      <vt:lpstr>General</vt:lpstr>
      <vt:lpstr>An introduction to  the updated RCGP Toolkit </vt:lpstr>
      <vt:lpstr>RCGP GP Online Services Toolkit </vt:lpstr>
      <vt:lpstr>The structure of the toolkit</vt:lpstr>
      <vt:lpstr>This introduction is structured differently</vt:lpstr>
      <vt:lpstr>New content in the toolkit</vt:lpstr>
      <vt:lpstr>Glossary: online record access</vt:lpstr>
      <vt:lpstr>Section 1</vt:lpstr>
      <vt:lpstr>Patients have online access to …</vt:lpstr>
      <vt:lpstr>How does record access change patient care?</vt:lpstr>
      <vt:lpstr>Reasons to recommended record access … (%) RCGP 2016</vt:lpstr>
      <vt:lpstr>Record keeping for online access </vt:lpstr>
      <vt:lpstr>Person-centred care</vt:lpstr>
      <vt:lpstr>Section 2</vt:lpstr>
      <vt:lpstr>Potentially harmful information</vt:lpstr>
      <vt:lpstr>Prevalence of safeguarding risks </vt:lpstr>
      <vt:lpstr>Safeguarding risks </vt:lpstr>
      <vt:lpstr>Groups vulnerable to coercion </vt:lpstr>
      <vt:lpstr>Other harms from online record access </vt:lpstr>
      <vt:lpstr>Current record access application process</vt:lpstr>
      <vt:lpstr>Section 3 </vt:lpstr>
      <vt:lpstr>Key changes with automatic access</vt:lpstr>
      <vt:lpstr>50% patients have online record access</vt:lpstr>
      <vt:lpstr>Section 4 </vt:lpstr>
      <vt:lpstr>Practice actions for automatic record access </vt:lpstr>
      <vt:lpstr>Prepare for automatic record access </vt:lpstr>
      <vt:lpstr>Identify patients at risk from record access </vt:lpstr>
      <vt:lpstr>Block at-risk access and assess </vt:lpstr>
      <vt:lpstr>If record access is deemed to be safe </vt:lpstr>
      <vt:lpstr>New patient registration – the challenge </vt:lpstr>
      <vt:lpstr>New guidance on preparing for auto-access </vt:lpstr>
      <vt:lpstr>Section 5</vt:lpstr>
      <vt:lpstr>Practice procedures for record access 1</vt:lpstr>
      <vt:lpstr>Practice procedures for record access 2</vt:lpstr>
      <vt:lpstr>Hiding information from online access </vt:lpstr>
      <vt:lpstr>Challenges about access to the record </vt:lpstr>
      <vt:lpstr>Challenges about content of the record </vt:lpstr>
      <vt:lpstr>Updated guidance for record access </vt:lpstr>
      <vt:lpstr>RCGP GP Online Services Toolkit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updated RCGP Toolkit </dc:title>
  <dc:creator>Gemma Marsden</dc:creator>
  <cp:lastModifiedBy>Gemma Marsden</cp:lastModifiedBy>
  <cp:revision>1</cp:revision>
  <dcterms:created xsi:type="dcterms:W3CDTF">2022-12-05T15:40:48Z</dcterms:created>
  <dcterms:modified xsi:type="dcterms:W3CDTF">2022-12-12T15:05:20Z</dcterms:modified>
  <cp:version>14.0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0x0101000EDBC7BB6DDA4F4BA5217E736584A4FC</vt:lpwstr>
  </property>
  <property fmtid="{D5CDD505-2E9C-101B-9397-08002B2CF9AE}" pid="3" name="Order">
    <vt:r8>720000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